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s/slide47.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slides/slide5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tags/tag2.xml" ContentType="application/vnd.openxmlformats-officedocument.presentationml.tags+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docProps/custom.xml" ContentType="application/vnd.openxmlformats-officedocument.custom-properties+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49.xml" ContentType="application/vnd.openxmlformats-officedocument.presentationml.slide+xml"/>
  <Override PartName="/ppt/handoutMasters/handoutMaster1.xml" ContentType="application/vnd.openxmlformats-officedocument.presentationml.handoutMaster+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Layouts/slideLayout3.xml" ContentType="application/vnd.openxmlformats-officedocument.presentationml.slideLayout+xml"/>
  <Default Extension="jpeg" ContentType="image/jpeg"/>
  <Override PartName="/ppt/tags/tag3.xml" ContentType="application/vnd.openxmlformats-officedocument.presentationml.tags+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Layouts/slideLayout1.xml" ContentType="application/vnd.openxmlformats-officedocument.presentationml.slideLayout+xml"/>
  <Override PartName="/ppt/tags/tag1.xml" ContentType="application/vnd.openxmlformats-officedocument.presentationml.tags+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Override PartName="/ppt/slideLayouts/slideLayout10.xml" ContentType="application/vnd.openxmlformats-officedocument.presentationml.slideLayout+xml"/>
  <Default Extension="gif" ContentType="image/gif"/>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4"/>
  </p:notesMasterIdLst>
  <p:handoutMasterIdLst>
    <p:handoutMasterId r:id="rId55"/>
  </p:handoutMasterIdLst>
  <p:sldIdLst>
    <p:sldId id="309" r:id="rId2"/>
    <p:sldId id="311" r:id="rId3"/>
    <p:sldId id="312" r:id="rId4"/>
    <p:sldId id="313" r:id="rId5"/>
    <p:sldId id="314" r:id="rId6"/>
    <p:sldId id="315" r:id="rId7"/>
    <p:sldId id="316" r:id="rId8"/>
    <p:sldId id="317" r:id="rId9"/>
    <p:sldId id="318" r:id="rId10"/>
    <p:sldId id="319" r:id="rId11"/>
    <p:sldId id="320" r:id="rId12"/>
    <p:sldId id="321" r:id="rId13"/>
    <p:sldId id="322" r:id="rId14"/>
    <p:sldId id="324" r:id="rId15"/>
    <p:sldId id="325" r:id="rId16"/>
    <p:sldId id="326" r:id="rId17"/>
    <p:sldId id="327" r:id="rId18"/>
    <p:sldId id="328" r:id="rId19"/>
    <p:sldId id="329" r:id="rId20"/>
    <p:sldId id="330" r:id="rId21"/>
    <p:sldId id="331" r:id="rId22"/>
    <p:sldId id="365" r:id="rId23"/>
    <p:sldId id="335" r:id="rId24"/>
    <p:sldId id="337" r:id="rId25"/>
    <p:sldId id="340" r:id="rId26"/>
    <p:sldId id="350" r:id="rId27"/>
    <p:sldId id="351" r:id="rId28"/>
    <p:sldId id="370" r:id="rId29"/>
    <p:sldId id="352" r:id="rId30"/>
    <p:sldId id="347" r:id="rId31"/>
    <p:sldId id="348" r:id="rId32"/>
    <p:sldId id="353" r:id="rId33"/>
    <p:sldId id="345" r:id="rId34"/>
    <p:sldId id="341" r:id="rId35"/>
    <p:sldId id="342" r:id="rId36"/>
    <p:sldId id="343" r:id="rId37"/>
    <p:sldId id="346" r:id="rId38"/>
    <p:sldId id="354" r:id="rId39"/>
    <p:sldId id="355" r:id="rId40"/>
    <p:sldId id="356" r:id="rId41"/>
    <p:sldId id="366" r:id="rId42"/>
    <p:sldId id="359" r:id="rId43"/>
    <p:sldId id="361" r:id="rId44"/>
    <p:sldId id="360" r:id="rId45"/>
    <p:sldId id="367" r:id="rId46"/>
    <p:sldId id="362" r:id="rId47"/>
    <p:sldId id="369" r:id="rId48"/>
    <p:sldId id="363" r:id="rId49"/>
    <p:sldId id="364" r:id="rId50"/>
    <p:sldId id="339" r:id="rId51"/>
    <p:sldId id="357" r:id="rId52"/>
    <p:sldId id="358" r:id="rId53"/>
  </p:sldIdLst>
  <p:sldSz cx="9144000" cy="6858000" type="screen4x3"/>
  <p:notesSz cx="7099300" cy="10234613"/>
  <p:defaultTextStyle>
    <a:defPPr>
      <a:defRPr lang="zh-CN"/>
    </a:defPPr>
    <a:lvl1pPr marL="0" lvl="0"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2FDB2607-1784-4EEB-B798-7EB5836EED8A}">
        <p14:showMediaCtrls xmlns:p14="http://schemas.microsoft.com/office/powerpoint/2010/main" xmlns="" val="1"/>
      </p:ext>
    </p:extLst>
  </p:showPr>
  <p:clrMru>
    <a:srgbClr val="60346A"/>
    <a:srgbClr val="B17ED8"/>
    <a:srgbClr val="FF3300"/>
    <a:srgbClr val="0000FF"/>
    <a:srgbClr val="FFFF00"/>
    <a:srgbClr val="969696"/>
    <a:srgbClr val="B2B2B2"/>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60"/>
    <p:restoredTop sz="96539"/>
  </p:normalViewPr>
  <p:slideViewPr>
    <p:cSldViewPr showGuides="1">
      <p:cViewPr varScale="1">
        <p:scale>
          <a:sx n="63" d="100"/>
          <a:sy n="63" d="100"/>
        </p:scale>
        <p:origin x="-1354" y="-67"/>
      </p:cViewPr>
      <p:guideLst>
        <p:guide orient="horz" pos="2231"/>
        <p:guide pos="2880"/>
      </p:guideLst>
    </p:cSldViewPr>
  </p:slideViewPr>
  <p:outlineViewPr>
    <p:cViewPr>
      <p:scale>
        <a:sx n="33" d="100"/>
        <a:sy n="33" d="100"/>
      </p:scale>
      <p:origin x="0" y="0"/>
    </p:cViewPr>
  </p:outlineViewPr>
  <p:notesTextViewPr>
    <p:cViewPr>
      <p:scale>
        <a:sx n="100" d="100"/>
        <a:sy n="100" d="100"/>
      </p:scale>
      <p:origin x="0" y="0"/>
    </p:cViewPr>
  </p:notesTextViewPr>
  <p:sorterViewPr showFormatting="0">
    <p:cViewPr>
      <p:scale>
        <a:sx n="66" d="100"/>
        <a:sy n="66" d="100"/>
      </p:scale>
      <p:origin x="0" y="0"/>
    </p:cViewPr>
  </p:sorterViewPr>
  <p:gridSpacing cx="78027213" cy="78027213"/>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4434" name="Rectangle 2"/>
          <p:cNvSpPr>
            <a:spLocks noGrp="1" noChangeArrowheads="1"/>
          </p:cNvSpPr>
          <p:nvPr>
            <p:ph type="hdr" sz="quarter"/>
          </p:nvPr>
        </p:nvSpPr>
        <p:spPr bwMode="auto">
          <a:xfrm>
            <a:off x="0" y="0"/>
            <a:ext cx="3076575" cy="511175"/>
          </a:xfrm>
          <a:prstGeom prst="rect">
            <a:avLst/>
          </a:prstGeom>
          <a:noFill/>
          <a:ln w="9525">
            <a:noFill/>
            <a:miter lim="800000"/>
          </a:ln>
          <a:effectLst/>
        </p:spPr>
        <p:txBody>
          <a:bodyPr vert="horz" wrap="square" lIns="91440" tIns="45720" rIns="91440" bIns="45720" numCol="1" anchor="t" anchorCtr="0" compatLnSpc="1"/>
          <a:lstStyle>
            <a:lvl1pPr algn="l" eaLnBrk="1" hangingPunct="1">
              <a:defRPr sz="1200">
                <a:latin typeface="Arial" panose="020B0604020202020204" pitchFamily="34" charset="0"/>
                <a:ea typeface="宋体" panose="02010600030101010101" pitchFamily="2" charset="-122"/>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74435" name="Rectangle 3"/>
          <p:cNvSpPr>
            <a:spLocks noGrp="1" noChangeArrowheads="1"/>
          </p:cNvSpPr>
          <p:nvPr>
            <p:ph type="dt" sz="quarter" idx="1"/>
          </p:nvPr>
        </p:nvSpPr>
        <p:spPr bwMode="auto">
          <a:xfrm>
            <a:off x="4021138" y="0"/>
            <a:ext cx="3076575" cy="511175"/>
          </a:xfrm>
          <a:prstGeom prst="rect">
            <a:avLst/>
          </a:prstGeom>
          <a:noFill/>
          <a:ln w="9525">
            <a:noFill/>
            <a:miter lim="800000"/>
          </a:ln>
          <a:effectLst/>
        </p:spPr>
        <p:txBody>
          <a:bodyPr vert="horz" wrap="square" lIns="91440" tIns="45720" rIns="91440" bIns="45720" numCol="1" anchor="t" anchorCtr="0" compatLnSpc="1"/>
          <a:lstStyle>
            <a:lvl1pPr algn="r" eaLnBrk="1" hangingPunct="1">
              <a:defRPr sz="1200">
                <a:latin typeface="Arial" panose="020B0604020202020204" pitchFamily="34" charset="0"/>
                <a:ea typeface="宋体" panose="02010600030101010101" pitchFamily="2" charset="-122"/>
              </a:defRPr>
            </a:lvl1pPr>
          </a:lstStyle>
          <a:p>
            <a:pPr marL="0" marR="0" lvl="0" indent="0" algn="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74436" name="Rectangle 4"/>
          <p:cNvSpPr>
            <a:spLocks noGrp="1" noChangeArrowheads="1"/>
          </p:cNvSpPr>
          <p:nvPr>
            <p:ph type="ftr" sz="quarter" idx="2"/>
          </p:nvPr>
        </p:nvSpPr>
        <p:spPr bwMode="auto">
          <a:xfrm>
            <a:off x="0" y="9721850"/>
            <a:ext cx="3076575" cy="511175"/>
          </a:xfrm>
          <a:prstGeom prst="rect">
            <a:avLst/>
          </a:prstGeom>
          <a:noFill/>
          <a:ln w="9525">
            <a:noFill/>
            <a:miter lim="800000"/>
          </a:ln>
          <a:effectLst/>
        </p:spPr>
        <p:txBody>
          <a:bodyPr vert="horz" wrap="square" lIns="91440" tIns="45720" rIns="91440" bIns="45720" numCol="1" anchor="b" anchorCtr="0" compatLnSpc="1"/>
          <a:lstStyle>
            <a:lvl1pPr algn="l" eaLnBrk="1" hangingPunct="1">
              <a:defRPr sz="1200">
                <a:latin typeface="Arial" panose="020B0604020202020204" pitchFamily="34" charset="0"/>
                <a:ea typeface="宋体" panose="02010600030101010101" pitchFamily="2" charset="-122"/>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74437" name="Rectangle 5"/>
          <p:cNvSpPr>
            <a:spLocks noGrp="1" noChangeArrowheads="1"/>
          </p:cNvSpPr>
          <p:nvPr>
            <p:ph type="sldNum" sz="quarter" idx="3"/>
          </p:nvPr>
        </p:nvSpPr>
        <p:spPr bwMode="auto">
          <a:xfrm>
            <a:off x="4021138" y="9721850"/>
            <a:ext cx="3076575" cy="511175"/>
          </a:xfrm>
          <a:prstGeom prst="rect">
            <a:avLst/>
          </a:prstGeom>
          <a:noFill/>
          <a:ln w="9525">
            <a:noFill/>
            <a:miter lim="800000"/>
          </a:ln>
          <a:effectLst/>
        </p:spPr>
        <p:txBody>
          <a:bodyPr vert="horz" wrap="square" lIns="91440" tIns="45720" rIns="91440" bIns="45720" numCol="1" anchor="b" anchorCtr="0" compatLnSpc="1"/>
          <a:lstStyle>
            <a:lvl1pPr algn="r" eaLnBrk="1" hangingPunct="1">
              <a:defRPr sz="1200"/>
            </a:lvl1pPr>
          </a:lstStyle>
          <a:p>
            <a:pPr marL="0" marR="0" lvl="0" indent="0" algn="r" defTabSz="914400" rtl="0" eaLnBrk="1" fontAlgn="base" latinLnBrk="0" hangingPunct="1">
              <a:lnSpc>
                <a:spcPct val="100000"/>
              </a:lnSpc>
              <a:spcBef>
                <a:spcPct val="0"/>
              </a:spcBef>
              <a:spcAft>
                <a:spcPct val="0"/>
              </a:spcAft>
              <a:buClrTx/>
              <a:buSzTx/>
              <a:buFontTx/>
              <a:buNone/>
              <a:defRPr/>
            </a:pPr>
            <a:fld id="{4C03D79D-5AD4-4F8A-9232-D12FA6DA32A1}" type="slidenum">
              <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defRPr/>
              </a:pPr>
              <a:t>‹#›</a:t>
            </a:fld>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314" name="Rectangle 2"/>
          <p:cNvSpPr>
            <a:spLocks noGrp="1" noChangeArrowheads="1"/>
          </p:cNvSpPr>
          <p:nvPr>
            <p:ph type="hdr" sz="quarter"/>
          </p:nvPr>
        </p:nvSpPr>
        <p:spPr bwMode="auto">
          <a:xfrm>
            <a:off x="0" y="0"/>
            <a:ext cx="3076575" cy="511175"/>
          </a:xfrm>
          <a:prstGeom prst="rect">
            <a:avLst/>
          </a:prstGeom>
          <a:noFill/>
          <a:ln w="9525">
            <a:noFill/>
            <a:miter lim="800000"/>
          </a:ln>
          <a:effectLst/>
        </p:spPr>
        <p:txBody>
          <a:bodyPr vert="horz" wrap="square" lIns="99048" tIns="49524" rIns="99048" bIns="49524" numCol="1" anchor="t" anchorCtr="0" compatLnSpc="1"/>
          <a:lstStyle>
            <a:lvl1pPr algn="l" defTabSz="990600" eaLnBrk="1" hangingPunct="1">
              <a:defRPr sz="1300">
                <a:latin typeface="Arial" panose="020B0604020202020204" pitchFamily="34" charset="0"/>
                <a:ea typeface="宋体" panose="02010600030101010101" pitchFamily="2" charset="-122"/>
              </a:defRPr>
            </a:lvl1pPr>
          </a:lstStyle>
          <a:p>
            <a:pPr marL="0" marR="0" lvl="0" indent="0" algn="l" defTabSz="990600" rtl="0" eaLnBrk="1" fontAlgn="base" latinLnBrk="0" hangingPunct="1">
              <a:lnSpc>
                <a:spcPct val="100000"/>
              </a:lnSpc>
              <a:spcBef>
                <a:spcPct val="0"/>
              </a:spcBef>
              <a:spcAft>
                <a:spcPct val="0"/>
              </a:spcAft>
              <a:buClrTx/>
              <a:buSzTx/>
              <a:buFontTx/>
              <a:buNone/>
              <a:defRPr/>
            </a:pPr>
            <a:endParaRPr kumimoji="0" lang="en-US" altLang="zh-CN" sz="13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3315" name="Rectangle 3"/>
          <p:cNvSpPr>
            <a:spLocks noGrp="1" noChangeArrowheads="1"/>
          </p:cNvSpPr>
          <p:nvPr>
            <p:ph type="dt" idx="1"/>
          </p:nvPr>
        </p:nvSpPr>
        <p:spPr bwMode="auto">
          <a:xfrm>
            <a:off x="4021138" y="0"/>
            <a:ext cx="3076575" cy="511175"/>
          </a:xfrm>
          <a:prstGeom prst="rect">
            <a:avLst/>
          </a:prstGeom>
          <a:noFill/>
          <a:ln w="9525">
            <a:noFill/>
            <a:miter lim="800000"/>
          </a:ln>
          <a:effectLst/>
        </p:spPr>
        <p:txBody>
          <a:bodyPr vert="horz" wrap="square" lIns="99048" tIns="49524" rIns="99048" bIns="49524" numCol="1" anchor="t" anchorCtr="0" compatLnSpc="1"/>
          <a:lstStyle>
            <a:lvl1pPr algn="r" defTabSz="990600" eaLnBrk="1" hangingPunct="1">
              <a:defRPr sz="1300">
                <a:latin typeface="Arial" panose="020B0604020202020204" pitchFamily="34" charset="0"/>
                <a:ea typeface="宋体" panose="02010600030101010101" pitchFamily="2" charset="-122"/>
              </a:defRPr>
            </a:lvl1pPr>
          </a:lstStyle>
          <a:p>
            <a:pPr marL="0" marR="0" lvl="0" indent="0" algn="r" defTabSz="990600" rtl="0" eaLnBrk="1" fontAlgn="base" latinLnBrk="0" hangingPunct="1">
              <a:lnSpc>
                <a:spcPct val="100000"/>
              </a:lnSpc>
              <a:spcBef>
                <a:spcPct val="0"/>
              </a:spcBef>
              <a:spcAft>
                <a:spcPct val="0"/>
              </a:spcAft>
              <a:buClrTx/>
              <a:buSzTx/>
              <a:buFontTx/>
              <a:buNone/>
              <a:defRPr/>
            </a:pPr>
            <a:endParaRPr kumimoji="0" lang="en-US" altLang="zh-CN" sz="13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5364" name="Rectangle 4"/>
          <p:cNvSpPr>
            <a:spLocks noGrp="1" noRot="1" noChangeAspect="1" noTextEdit="1"/>
          </p:cNvSpPr>
          <p:nvPr>
            <p:ph type="sldImg"/>
          </p:nvPr>
        </p:nvSpPr>
        <p:spPr>
          <a:xfrm>
            <a:off x="990600" y="768350"/>
            <a:ext cx="5118100" cy="3836988"/>
          </a:xfrm>
          <a:prstGeom prst="rect">
            <a:avLst/>
          </a:prstGeom>
          <a:noFill/>
          <a:ln w="9525" cap="flat" cmpd="sng">
            <a:solidFill>
              <a:srgbClr val="000000"/>
            </a:solidFill>
            <a:prstDash val="solid"/>
            <a:miter/>
            <a:headEnd type="none" w="med" len="med"/>
            <a:tailEnd type="none" w="med" len="med"/>
          </a:ln>
        </p:spPr>
      </p:sp>
      <p:sp>
        <p:nvSpPr>
          <p:cNvPr id="13317" name="Rectangle 5"/>
          <p:cNvSpPr>
            <a:spLocks noGrp="1" noChangeArrowheads="1"/>
          </p:cNvSpPr>
          <p:nvPr>
            <p:ph type="body" sz="quarter" idx="3"/>
          </p:nvPr>
        </p:nvSpPr>
        <p:spPr bwMode="auto">
          <a:xfrm>
            <a:off x="709613" y="4860925"/>
            <a:ext cx="5680075" cy="4605338"/>
          </a:xfrm>
          <a:prstGeom prst="rect">
            <a:avLst/>
          </a:prstGeom>
          <a:noFill/>
          <a:ln w="9525">
            <a:noFill/>
            <a:miter lim="800000"/>
          </a:ln>
          <a:effectLst/>
        </p:spPr>
        <p:txBody>
          <a:bodyPr vert="horz" wrap="square" lIns="99048" tIns="49524" rIns="99048" bIns="49524" numCol="1" anchor="t" anchorCtr="0" compatLnSpc="1"/>
          <a:lstStyle/>
          <a:p>
            <a:pPr marL="0" marR="0" lvl="0"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单击此处编辑母版文本样式</a:t>
            </a:r>
          </a:p>
          <a:p>
            <a:pPr marL="457200" marR="0" lvl="1"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第二级</a:t>
            </a:r>
          </a:p>
          <a:p>
            <a:pPr marL="914400" marR="0" lvl="2"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第三级</a:t>
            </a:r>
          </a:p>
          <a:p>
            <a:pPr marL="1371600" marR="0" lvl="3"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第四级</a:t>
            </a:r>
          </a:p>
          <a:p>
            <a:pPr marL="1828800" marR="0" lvl="4"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第五级</a:t>
            </a:r>
          </a:p>
        </p:txBody>
      </p:sp>
      <p:sp>
        <p:nvSpPr>
          <p:cNvPr id="13318" name="Rectangle 6"/>
          <p:cNvSpPr>
            <a:spLocks noGrp="1" noChangeArrowheads="1"/>
          </p:cNvSpPr>
          <p:nvPr>
            <p:ph type="ftr" sz="quarter" idx="4"/>
          </p:nvPr>
        </p:nvSpPr>
        <p:spPr bwMode="auto">
          <a:xfrm>
            <a:off x="0" y="9721850"/>
            <a:ext cx="3076575" cy="511175"/>
          </a:xfrm>
          <a:prstGeom prst="rect">
            <a:avLst/>
          </a:prstGeom>
          <a:noFill/>
          <a:ln w="9525">
            <a:noFill/>
            <a:miter lim="800000"/>
          </a:ln>
          <a:effectLst/>
        </p:spPr>
        <p:txBody>
          <a:bodyPr vert="horz" wrap="square" lIns="99048" tIns="49524" rIns="99048" bIns="49524" numCol="1" anchor="b" anchorCtr="0" compatLnSpc="1"/>
          <a:lstStyle>
            <a:lvl1pPr algn="l" defTabSz="990600" eaLnBrk="1" hangingPunct="1">
              <a:defRPr sz="1300">
                <a:latin typeface="Arial" panose="020B0604020202020204" pitchFamily="34" charset="0"/>
                <a:ea typeface="宋体" panose="02010600030101010101" pitchFamily="2" charset="-122"/>
              </a:defRPr>
            </a:lvl1pPr>
          </a:lstStyle>
          <a:p>
            <a:pPr marL="0" marR="0" lvl="0" indent="0" algn="l" defTabSz="990600" rtl="0" eaLnBrk="1" fontAlgn="base" latinLnBrk="0" hangingPunct="1">
              <a:lnSpc>
                <a:spcPct val="100000"/>
              </a:lnSpc>
              <a:spcBef>
                <a:spcPct val="0"/>
              </a:spcBef>
              <a:spcAft>
                <a:spcPct val="0"/>
              </a:spcAft>
              <a:buClrTx/>
              <a:buSzTx/>
              <a:buFontTx/>
              <a:buNone/>
              <a:defRPr/>
            </a:pPr>
            <a:endParaRPr kumimoji="0" lang="en-US" altLang="zh-CN" sz="13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3319" name="Rectangle 7"/>
          <p:cNvSpPr>
            <a:spLocks noGrp="1" noChangeArrowheads="1"/>
          </p:cNvSpPr>
          <p:nvPr>
            <p:ph type="sldNum" sz="quarter" idx="5"/>
          </p:nvPr>
        </p:nvSpPr>
        <p:spPr bwMode="auto">
          <a:xfrm>
            <a:off x="4021138" y="9721850"/>
            <a:ext cx="3076575" cy="511175"/>
          </a:xfrm>
          <a:prstGeom prst="rect">
            <a:avLst/>
          </a:prstGeom>
          <a:noFill/>
          <a:ln w="9525">
            <a:noFill/>
            <a:miter lim="800000"/>
          </a:ln>
          <a:effectLst/>
        </p:spPr>
        <p:txBody>
          <a:bodyPr vert="horz" wrap="square" lIns="99048" tIns="49524" rIns="99048" bIns="49524" numCol="1" anchor="b" anchorCtr="0" compatLnSpc="1"/>
          <a:lstStyle>
            <a:lvl1pPr algn="r" defTabSz="990600" eaLnBrk="1" hangingPunct="1">
              <a:defRPr sz="1300"/>
            </a:lvl1pPr>
          </a:lstStyle>
          <a:p>
            <a:pPr marL="0" marR="0" lvl="0" indent="0" algn="r" defTabSz="990600" rtl="0" eaLnBrk="1" fontAlgn="base" latinLnBrk="0" hangingPunct="1">
              <a:lnSpc>
                <a:spcPct val="100000"/>
              </a:lnSpc>
              <a:spcBef>
                <a:spcPct val="0"/>
              </a:spcBef>
              <a:spcAft>
                <a:spcPct val="0"/>
              </a:spcAft>
              <a:buClrTx/>
              <a:buSzTx/>
              <a:buFontTx/>
              <a:buNone/>
              <a:defRPr/>
            </a:pPr>
            <a:fld id="{4A866483-B91D-4CAD-B08D-1BB0E54A4ADF}" type="slidenum">
              <a:rPr kumimoji="0" lang="en-US" altLang="zh-CN" sz="13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pPr marL="0" marR="0" lvl="0" indent="0" algn="r" defTabSz="990600" rtl="0" eaLnBrk="1" fontAlgn="base" latinLnBrk="0" hangingPunct="1">
                <a:lnSpc>
                  <a:spcPct val="100000"/>
                </a:lnSpc>
                <a:spcBef>
                  <a:spcPct val="0"/>
                </a:spcBef>
                <a:spcAft>
                  <a:spcPct val="0"/>
                </a:spcAft>
                <a:buClrTx/>
                <a:buSzTx/>
                <a:buFontTx/>
                <a:buNone/>
                <a:defRPr/>
              </a:pPr>
              <a:t>‹#›</a:t>
            </a:fld>
            <a:endParaRPr kumimoji="0" lang="en-US" altLang="zh-CN" sz="13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7"/>
          <p:cNvSpPr txBox="1">
            <a:spLocks noGrp="1"/>
          </p:cNvSpPr>
          <p:nvPr>
            <p:ph type="sldNum" sz="quarter"/>
          </p:nvPr>
        </p:nvSpPr>
        <p:spPr>
          <a:xfrm>
            <a:off x="4021138" y="9721850"/>
            <a:ext cx="3076575" cy="511175"/>
          </a:xfrm>
          <a:prstGeom prst="rect">
            <a:avLst/>
          </a:prstGeom>
          <a:noFill/>
          <a:ln w="9525">
            <a:noFill/>
          </a:ln>
        </p:spPr>
        <p:txBody>
          <a:bodyPr wrap="square" lIns="99048" tIns="49524" rIns="99048" bIns="49524" anchor="b"/>
          <a:lstStyle/>
          <a:p>
            <a:pPr lvl="0" indent="0" algn="r" defTabSz="990600"/>
            <a:fld id="{9A0DB2DC-4C9A-4742-B13C-FB6460FD3503}" type="slidenum">
              <a:rPr lang="en-US" altLang="zh-CN" sz="1300" dirty="0">
                <a:latin typeface="Arial" panose="020B0604020202020204" pitchFamily="34" charset="0"/>
                <a:ea typeface="宋体" panose="02010600030101010101" pitchFamily="2" charset="-122"/>
              </a:rPr>
              <a:pPr lvl="0" indent="0" algn="r" defTabSz="990600"/>
              <a:t>1</a:t>
            </a:fld>
            <a:endParaRPr lang="en-US" altLang="zh-CN" sz="1300" dirty="0">
              <a:latin typeface="Arial" panose="020B0604020202020204" pitchFamily="34" charset="0"/>
              <a:ea typeface="宋体" panose="02010600030101010101" pitchFamily="2" charset="-122"/>
            </a:endParaRPr>
          </a:p>
        </p:txBody>
      </p:sp>
      <p:sp>
        <p:nvSpPr>
          <p:cNvPr id="17410" name="Rectangle 2"/>
          <p:cNvSpPr>
            <a:spLocks noGrp="1" noRot="1" noChangeAspect="1" noTextEdit="1"/>
          </p:cNvSpPr>
          <p:nvPr>
            <p:ph type="sldImg"/>
          </p:nvPr>
        </p:nvSpPr>
        <p:spPr>
          <a:xfrm>
            <a:off x="992188" y="768350"/>
            <a:ext cx="5114925" cy="3836988"/>
          </a:xfrm>
        </p:spPr>
      </p:sp>
      <p:sp>
        <p:nvSpPr>
          <p:cNvPr id="17411" name="Rectangle 3"/>
          <p:cNvSpPr>
            <a:spLocks noGrp="1"/>
          </p:cNvSpPr>
          <p:nvPr>
            <p:ph type="body"/>
          </p:nvPr>
        </p:nvSpPr>
        <p:spPr/>
        <p:txBody>
          <a:bodyPr wrap="square" lIns="99048" tIns="49524" rIns="99048" bIns="49524" anchor="t"/>
          <a:lstStyle/>
          <a:p>
            <a:pPr lvl="0" eaLnBrk="1" hangingPunct="1"/>
            <a:endParaRPr lang="en-US" altLang="zh-CN"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幻灯片图像占位符 1"/>
          <p:cNvSpPr>
            <a:spLocks noGrp="1" noRot="1" noChangeAspect="1" noTextEdit="1"/>
          </p:cNvSpPr>
          <p:nvPr>
            <p:ph type="sldImg"/>
          </p:nvPr>
        </p:nvSpPr>
        <p:spPr>
          <a:xfrm>
            <a:off x="992188" y="768350"/>
            <a:ext cx="5114925" cy="3836988"/>
          </a:xfrm>
        </p:spPr>
      </p:sp>
      <p:sp>
        <p:nvSpPr>
          <p:cNvPr id="21506" name="备注占位符 2"/>
          <p:cNvSpPr>
            <a:spLocks noGrp="1"/>
          </p:cNvSpPr>
          <p:nvPr>
            <p:ph type="body"/>
          </p:nvPr>
        </p:nvSpPr>
        <p:spPr/>
        <p:txBody>
          <a:bodyPr wrap="square" lIns="99048" tIns="49524" rIns="99048" bIns="49524" anchor="t"/>
          <a:lstStyle/>
          <a:p>
            <a:pPr lvl="0"/>
            <a:endParaRPr lang="zh-CN" altLang="en-US" dirty="0"/>
          </a:p>
        </p:txBody>
      </p:sp>
      <p:sp>
        <p:nvSpPr>
          <p:cNvPr id="21507" name="灯片编号占位符 3"/>
          <p:cNvSpPr txBox="1">
            <a:spLocks noGrp="1"/>
          </p:cNvSpPr>
          <p:nvPr>
            <p:ph type="sldNum" sz="quarter"/>
          </p:nvPr>
        </p:nvSpPr>
        <p:spPr>
          <a:xfrm>
            <a:off x="4021138" y="9721850"/>
            <a:ext cx="3076575" cy="511175"/>
          </a:xfrm>
          <a:prstGeom prst="rect">
            <a:avLst/>
          </a:prstGeom>
          <a:noFill/>
          <a:ln w="9525">
            <a:noFill/>
          </a:ln>
        </p:spPr>
        <p:txBody>
          <a:bodyPr wrap="square" lIns="99048" tIns="49524" rIns="99048" bIns="49524" anchor="b"/>
          <a:lstStyle/>
          <a:p>
            <a:pPr lvl="0" indent="0" algn="r" defTabSz="990600"/>
            <a:fld id="{9A0DB2DC-4C9A-4742-B13C-FB6460FD3503}" type="slidenum">
              <a:rPr lang="en-US" altLang="zh-CN" sz="1300" dirty="0">
                <a:latin typeface="Arial" panose="020B0604020202020204" pitchFamily="34" charset="0"/>
              </a:rPr>
              <a:pPr lvl="0" indent="0" algn="r" defTabSz="990600"/>
              <a:t>13</a:t>
            </a:fld>
            <a:endParaRPr lang="en-US" altLang="zh-CN" sz="1300" dirty="0">
              <a:latin typeface="Arial" panose="020B0604020202020204" pitchFamily="34"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幻灯片图像占位符 1"/>
          <p:cNvSpPr>
            <a:spLocks noGrp="1" noRot="1" noChangeAspect="1" noTextEdit="1"/>
          </p:cNvSpPr>
          <p:nvPr>
            <p:ph type="sldImg"/>
          </p:nvPr>
        </p:nvSpPr>
        <p:spPr>
          <a:xfrm>
            <a:off x="992188" y="768350"/>
            <a:ext cx="5114925" cy="3836988"/>
          </a:xfrm>
        </p:spPr>
      </p:sp>
      <p:sp>
        <p:nvSpPr>
          <p:cNvPr id="21506" name="备注占位符 2"/>
          <p:cNvSpPr>
            <a:spLocks noGrp="1"/>
          </p:cNvSpPr>
          <p:nvPr>
            <p:ph type="body"/>
          </p:nvPr>
        </p:nvSpPr>
        <p:spPr/>
        <p:txBody>
          <a:bodyPr wrap="square" lIns="99048" tIns="49524" rIns="99048" bIns="49524" anchor="t"/>
          <a:lstStyle/>
          <a:p>
            <a:pPr lvl="0"/>
            <a:endParaRPr lang="zh-CN" altLang="en-US" dirty="0"/>
          </a:p>
        </p:txBody>
      </p:sp>
      <p:sp>
        <p:nvSpPr>
          <p:cNvPr id="21507" name="灯片编号占位符 3"/>
          <p:cNvSpPr txBox="1">
            <a:spLocks noGrp="1"/>
          </p:cNvSpPr>
          <p:nvPr>
            <p:ph type="sldNum" sz="quarter"/>
          </p:nvPr>
        </p:nvSpPr>
        <p:spPr>
          <a:xfrm>
            <a:off x="4021138" y="9721850"/>
            <a:ext cx="3076575" cy="511175"/>
          </a:xfrm>
          <a:prstGeom prst="rect">
            <a:avLst/>
          </a:prstGeom>
          <a:noFill/>
          <a:ln w="9525">
            <a:noFill/>
          </a:ln>
        </p:spPr>
        <p:txBody>
          <a:bodyPr wrap="square" lIns="99048" tIns="49524" rIns="99048" bIns="49524" anchor="b"/>
          <a:lstStyle/>
          <a:p>
            <a:pPr lvl="0" indent="0" algn="r" defTabSz="990600"/>
            <a:fld id="{9A0DB2DC-4C9A-4742-B13C-FB6460FD3503}" type="slidenum">
              <a:rPr lang="en-US" altLang="zh-CN" sz="1300" dirty="0">
                <a:latin typeface="Arial" panose="020B0604020202020204" pitchFamily="34" charset="0"/>
              </a:rPr>
              <a:pPr lvl="0" indent="0" algn="r" defTabSz="990600"/>
              <a:t>22</a:t>
            </a:fld>
            <a:endParaRPr lang="en-US" altLang="zh-CN" sz="1300" dirty="0">
              <a:latin typeface="Arial" panose="020B0604020202020204" pitchFamily="34"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幻灯片图像占位符 1"/>
          <p:cNvSpPr>
            <a:spLocks noGrp="1" noRot="1" noChangeAspect="1" noTextEdit="1"/>
          </p:cNvSpPr>
          <p:nvPr>
            <p:ph type="sldImg"/>
          </p:nvPr>
        </p:nvSpPr>
        <p:spPr>
          <a:xfrm>
            <a:off x="992188" y="768350"/>
            <a:ext cx="5114925" cy="3836988"/>
          </a:xfrm>
        </p:spPr>
      </p:sp>
      <p:sp>
        <p:nvSpPr>
          <p:cNvPr id="21506" name="备注占位符 2"/>
          <p:cNvSpPr>
            <a:spLocks noGrp="1"/>
          </p:cNvSpPr>
          <p:nvPr>
            <p:ph type="body"/>
          </p:nvPr>
        </p:nvSpPr>
        <p:spPr/>
        <p:txBody>
          <a:bodyPr wrap="square" lIns="99048" tIns="49524" rIns="99048" bIns="49524" anchor="t"/>
          <a:lstStyle/>
          <a:p>
            <a:pPr lvl="0"/>
            <a:endParaRPr lang="zh-CN" altLang="en-US" dirty="0"/>
          </a:p>
        </p:txBody>
      </p:sp>
      <p:sp>
        <p:nvSpPr>
          <p:cNvPr id="21507" name="灯片编号占位符 3"/>
          <p:cNvSpPr txBox="1">
            <a:spLocks noGrp="1"/>
          </p:cNvSpPr>
          <p:nvPr>
            <p:ph type="sldNum" sz="quarter"/>
          </p:nvPr>
        </p:nvSpPr>
        <p:spPr>
          <a:xfrm>
            <a:off x="4021138" y="9721850"/>
            <a:ext cx="3076575" cy="511175"/>
          </a:xfrm>
          <a:prstGeom prst="rect">
            <a:avLst/>
          </a:prstGeom>
          <a:noFill/>
          <a:ln w="9525">
            <a:noFill/>
          </a:ln>
        </p:spPr>
        <p:txBody>
          <a:bodyPr wrap="square" lIns="99048" tIns="49524" rIns="99048" bIns="49524" anchor="b"/>
          <a:lstStyle/>
          <a:p>
            <a:pPr lvl="0" indent="0" algn="r" defTabSz="990600"/>
            <a:fld id="{9A0DB2DC-4C9A-4742-B13C-FB6460FD3503}" type="slidenum">
              <a:rPr lang="en-US" altLang="zh-CN" sz="1300" dirty="0">
                <a:latin typeface="Arial" panose="020B0604020202020204" pitchFamily="34" charset="0"/>
              </a:rPr>
              <a:pPr lvl="0" indent="0" algn="r" defTabSz="990600"/>
              <a:t>24</a:t>
            </a:fld>
            <a:endParaRPr lang="en-US" altLang="zh-CN" sz="1300" dirty="0">
              <a:latin typeface="Arial" panose="020B0604020202020204" pitchFamily="34"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幻灯片图像占位符 1"/>
          <p:cNvSpPr>
            <a:spLocks noGrp="1" noRot="1" noChangeAspect="1" noTextEdit="1"/>
          </p:cNvSpPr>
          <p:nvPr>
            <p:ph type="sldImg"/>
          </p:nvPr>
        </p:nvSpPr>
        <p:spPr>
          <a:xfrm>
            <a:off x="992188" y="768350"/>
            <a:ext cx="5114925" cy="3836988"/>
          </a:xfrm>
        </p:spPr>
      </p:sp>
      <p:sp>
        <p:nvSpPr>
          <p:cNvPr id="21506" name="备注占位符 2"/>
          <p:cNvSpPr>
            <a:spLocks noGrp="1"/>
          </p:cNvSpPr>
          <p:nvPr>
            <p:ph type="body"/>
          </p:nvPr>
        </p:nvSpPr>
        <p:spPr/>
        <p:txBody>
          <a:bodyPr wrap="square" lIns="99048" tIns="49524" rIns="99048" bIns="49524" anchor="t"/>
          <a:lstStyle/>
          <a:p>
            <a:pPr lvl="0"/>
            <a:endParaRPr lang="zh-CN" altLang="en-US" dirty="0"/>
          </a:p>
        </p:txBody>
      </p:sp>
      <p:sp>
        <p:nvSpPr>
          <p:cNvPr id="21507" name="灯片编号占位符 3"/>
          <p:cNvSpPr txBox="1">
            <a:spLocks noGrp="1"/>
          </p:cNvSpPr>
          <p:nvPr>
            <p:ph type="sldNum" sz="quarter"/>
          </p:nvPr>
        </p:nvSpPr>
        <p:spPr>
          <a:xfrm>
            <a:off x="4021138" y="9721850"/>
            <a:ext cx="3076575" cy="511175"/>
          </a:xfrm>
          <a:prstGeom prst="rect">
            <a:avLst/>
          </a:prstGeom>
          <a:noFill/>
          <a:ln w="9525">
            <a:noFill/>
          </a:ln>
        </p:spPr>
        <p:txBody>
          <a:bodyPr wrap="square" lIns="99048" tIns="49524" rIns="99048" bIns="49524" anchor="b"/>
          <a:lstStyle/>
          <a:p>
            <a:pPr lvl="0" indent="0" algn="r" defTabSz="990600"/>
            <a:fld id="{9A0DB2DC-4C9A-4742-B13C-FB6460FD3503}" type="slidenum">
              <a:rPr lang="en-US" altLang="zh-CN" sz="1300" dirty="0">
                <a:latin typeface="Arial" panose="020B0604020202020204" pitchFamily="34" charset="0"/>
              </a:rPr>
              <a:pPr lvl="0" indent="0" algn="r" defTabSz="990600"/>
              <a:t>41</a:t>
            </a:fld>
            <a:endParaRPr lang="en-US" altLang="zh-CN" sz="1300" dirty="0">
              <a:latin typeface="Arial" panose="020B0604020202020204"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solidFill>
          <a:schemeClr val="bg1"/>
        </a:solidFill>
        <a:effectLst/>
      </p:bgPr>
    </p:bg>
    <p:spTree>
      <p:nvGrpSpPr>
        <p:cNvPr id="1" name=""/>
        <p:cNvGrpSpPr/>
        <p:nvPr/>
      </p:nvGrpSpPr>
      <p:grpSpPr>
        <a:xfrm>
          <a:off x="0" y="0"/>
          <a:ext cx="0" cy="0"/>
          <a:chOff x="0" y="0"/>
          <a:chExt cx="0" cy="0"/>
        </a:xfrm>
      </p:grpSpPr>
      <p:sp>
        <p:nvSpPr>
          <p:cNvPr id="2050" name="Freeform 7"/>
          <p:cNvSpPr/>
          <p:nvPr/>
        </p:nvSpPr>
        <p:spPr>
          <a:xfrm>
            <a:off x="609600" y="1219200"/>
            <a:ext cx="7924800" cy="914400"/>
          </a:xfrm>
          <a:custGeom>
            <a:avLst/>
            <a:gdLst/>
            <a:ahLst/>
            <a:cxnLst>
              <a:cxn ang="0">
                <a:pos x="0" y="2147483646"/>
              </a:cxn>
              <a:cxn ang="0">
                <a:pos x="0" y="0"/>
              </a:cxn>
              <a:cxn ang="0">
                <a:pos x="2147483646" y="0"/>
              </a:cxn>
            </a:cxnLst>
            <a:rect l="0" t="0" r="0" b="0"/>
            <a:pathLst>
              <a:path w="1000" h="1000">
                <a:moveTo>
                  <a:pt x="0" y="1000"/>
                </a:moveTo>
                <a:lnTo>
                  <a:pt x="0" y="0"/>
                </a:lnTo>
                <a:lnTo>
                  <a:pt x="1000" y="0"/>
                </a:lnTo>
              </a:path>
            </a:pathLst>
          </a:custGeom>
          <a:noFill/>
          <a:ln w="25400" cap="flat" cmpd="sng">
            <a:solidFill>
              <a:schemeClr val="accent1"/>
            </a:solidFill>
            <a:prstDash val="solid"/>
            <a:miter/>
            <a:headEnd type="none" w="med" len="med"/>
            <a:tailEnd type="none" w="med" len="med"/>
          </a:ln>
        </p:spPr>
        <p:txBody>
          <a:bodyPr/>
          <a:lstStyle/>
          <a:p>
            <a:endParaRPr lang="zh-CN" altLang="en-US"/>
          </a:p>
        </p:txBody>
      </p:sp>
      <p:sp>
        <p:nvSpPr>
          <p:cNvPr id="2051" name="Line 8"/>
          <p:cNvSpPr/>
          <p:nvPr/>
        </p:nvSpPr>
        <p:spPr>
          <a:xfrm>
            <a:off x="1981200" y="3962400"/>
            <a:ext cx="6511925" cy="0"/>
          </a:xfrm>
          <a:prstGeom prst="line">
            <a:avLst/>
          </a:prstGeom>
          <a:ln w="19050" cap="flat" cmpd="sng">
            <a:solidFill>
              <a:schemeClr val="accent1"/>
            </a:solidFill>
            <a:prstDash val="solid"/>
            <a:round/>
            <a:headEnd type="none" w="med" len="med"/>
            <a:tailEnd type="none" w="med" len="med"/>
          </a:ln>
        </p:spPr>
      </p:sp>
      <p:sp>
        <p:nvSpPr>
          <p:cNvPr id="8194" name="Rectangle 2"/>
          <p:cNvSpPr>
            <a:spLocks noGrp="1" noChangeArrowheads="1"/>
          </p:cNvSpPr>
          <p:nvPr>
            <p:ph type="ctrTitle"/>
          </p:nvPr>
        </p:nvSpPr>
        <p:spPr>
          <a:xfrm>
            <a:off x="914400" y="1524000"/>
            <a:ext cx="7623175" cy="1752600"/>
          </a:xfrm>
        </p:spPr>
        <p:txBody>
          <a:bodyPr/>
          <a:lstStyle>
            <a:lvl1pPr>
              <a:defRPr sz="4000"/>
            </a:lvl1pPr>
          </a:lstStyle>
          <a:p>
            <a:pPr fontAlgn="base"/>
            <a:r>
              <a:rPr lang="zh-CN" altLang="en-US" strike="noStrike" noProof="1"/>
              <a:t>单击此处编辑母版标题样式</a:t>
            </a:r>
          </a:p>
        </p:txBody>
      </p:sp>
      <p:sp>
        <p:nvSpPr>
          <p:cNvPr id="8195" name="Rectangle 3"/>
          <p:cNvSpPr>
            <a:spLocks noGrp="1" noChangeArrowheads="1"/>
          </p:cNvSpPr>
          <p:nvPr>
            <p:ph type="subTitle" idx="1"/>
          </p:nvPr>
        </p:nvSpPr>
        <p:spPr>
          <a:xfrm>
            <a:off x="1981200" y="3962400"/>
            <a:ext cx="6553200" cy="1752600"/>
          </a:xfrm>
        </p:spPr>
        <p:txBody>
          <a:bodyPr/>
          <a:lstStyle>
            <a:lvl1pPr marL="0" indent="0">
              <a:buFont typeface="Wingdings" panose="05000000000000000000" pitchFamily="2" charset="2"/>
              <a:buNone/>
              <a:defRPr sz="2600"/>
            </a:lvl1pPr>
          </a:lstStyle>
          <a:p>
            <a:pPr fontAlgn="base"/>
            <a:r>
              <a:rPr lang="zh-CN" altLang="en-US" strike="noStrike" noProof="1"/>
              <a:t>单击此处编辑母版副标题样式</a:t>
            </a:r>
          </a:p>
        </p:txBody>
      </p:sp>
      <p:sp>
        <p:nvSpPr>
          <p:cNvPr id="9" name="Rectangle 4"/>
          <p:cNvSpPr>
            <a:spLocks noGrp="1" noChangeArrowheads="1"/>
          </p:cNvSpPr>
          <p:nvPr>
            <p:ph type="dt" sz="half" idx="2"/>
          </p:nvPr>
        </p:nvSpPr>
        <p:spPr bwMode="auto">
          <a:xfrm>
            <a:off x="457200" y="6243638"/>
            <a:ext cx="2133600" cy="457200"/>
          </a:xfrm>
          <a:prstGeom prst="rect">
            <a:avLst/>
          </a:prstGeom>
          <a:noFill/>
          <a:ln w="9525">
            <a:noFill/>
            <a:miter lim="800000"/>
          </a:ln>
          <a:effectLst/>
        </p:spPr>
        <p:txBody>
          <a:bodyPr vert="horz" wrap="square" lIns="91440" tIns="45720" rIns="91440" bIns="45720" numCol="1" anchor="b"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D9B3597B-9975-49C2-B4B9-ECC2CC8BA26D}" type="datetime1">
              <a:rPr kumimoji="0" 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pPr marL="0" marR="0" lvl="0" indent="0" algn="l" defTabSz="914400" rtl="0" eaLnBrk="1" fontAlgn="base" latinLnBrk="0" hangingPunct="1">
                <a:lnSpc>
                  <a:spcPct val="100000"/>
                </a:lnSpc>
                <a:spcBef>
                  <a:spcPct val="0"/>
                </a:spcBef>
                <a:spcAft>
                  <a:spcPct val="0"/>
                </a:spcAft>
                <a:buClrTx/>
                <a:buSzTx/>
                <a:buFontTx/>
                <a:buNone/>
                <a:defRPr/>
              </a:pPr>
              <a:t>12/6/2018</a:t>
            </a:fld>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 name="Rectangle 5"/>
          <p:cNvSpPr>
            <a:spLocks noGrp="1" noChangeArrowheads="1"/>
          </p:cNvSpPr>
          <p:nvPr>
            <p:ph type="ftr" sz="quarter" idx="3"/>
          </p:nvPr>
        </p:nvSpPr>
        <p:spPr>
          <a:xfrm>
            <a:off x="2794000" y="6243638"/>
            <a:ext cx="3559175" cy="457200"/>
          </a:xfrm>
          <a:prstGeom prst="rect">
            <a:avLst/>
          </a:prstGeom>
        </p:spPr>
        <p:txBody>
          <a:bodyPr/>
          <a:lstStyle>
            <a:lvl1pPr algn="ctr" eaLnBrk="1" hangingPunct="1">
              <a:defRPr>
                <a:latin typeface="Arial" panose="020B0604020202020204" pitchFamily="34" charset="0"/>
                <a:ea typeface="宋体" panose="02010600030101010101" pitchFamily="2" charset="-122"/>
              </a:defRPr>
            </a:lvl1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13th ICA Workshop on Generalisation and Multiple Representation, 12-13 September 2010, Zurich, Switzerland</a:t>
            </a:r>
          </a:p>
        </p:txBody>
      </p:sp>
      <p:sp>
        <p:nvSpPr>
          <p:cNvPr id="11" name="Rectangle 6"/>
          <p:cNvSpPr>
            <a:spLocks noGrp="1" noChangeArrowheads="1"/>
          </p:cNvSpPr>
          <p:nvPr>
            <p:ph type="sldNum" sz="quarter" idx="4"/>
          </p:nvPr>
        </p:nvSpPr>
        <p:spPr bwMode="auto">
          <a:xfrm>
            <a:off x="6553200" y="6243638"/>
            <a:ext cx="2133600" cy="457200"/>
          </a:xfrm>
          <a:prstGeom prst="rect">
            <a:avLst/>
          </a:prstGeom>
          <a:noFill/>
          <a:ln w="9525">
            <a:noFill/>
            <a:miter lim="800000"/>
          </a:ln>
          <a:effectLst/>
        </p:spPr>
        <p:txBody>
          <a:bodyPr vert="horz" wrap="square" lIns="91440" tIns="45720" rIns="91440" bIns="45720" numCol="1" anchor="b" anchorCtr="0" compatLnSpc="1"/>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460E0A58-8E4F-44A3-A4B6-517136170C86}" type="slidenum">
              <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defRPr/>
              </a:pPr>
              <a:t>‹#›</a:t>
            </a:fld>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p>
          <a:p>
            <a:pPr lvl="1" fontAlgn="base"/>
            <a:r>
              <a:rPr lang="zh-CN" altLang="en-US" strike="noStrike" noProof="1" smtClean="0"/>
              <a:t>第二级</a:t>
            </a:r>
          </a:p>
          <a:p>
            <a:pPr lvl="2" fontAlgn="base"/>
            <a:r>
              <a:rPr lang="zh-CN" altLang="en-US" strike="noStrike" noProof="1" smtClean="0"/>
              <a:t>第三级</a:t>
            </a:r>
          </a:p>
          <a:p>
            <a:pPr lvl="3" fontAlgn="base"/>
            <a:r>
              <a:rPr lang="zh-CN" altLang="en-US" strike="noStrike" noProof="1" smtClean="0"/>
              <a:t>第四级</a:t>
            </a:r>
          </a:p>
          <a:p>
            <a:pPr lvl="4" fontAlgn="base"/>
            <a:r>
              <a:rPr lang="zh-CN" altLang="en-US" strike="noStrike" noProof="1" smtClean="0"/>
              <a:t>第五级</a:t>
            </a:r>
            <a:endParaRPr lang="zh-CN" altLang="en-US" strike="noStrike" noProof="1"/>
          </a:p>
        </p:txBody>
      </p:sp>
      <p:sp>
        <p:nvSpPr>
          <p:cNvPr id="7" name="Rectangle 4"/>
          <p:cNvSpPr>
            <a:spLocks noGrp="1" noChangeArrowheads="1"/>
          </p:cNvSpPr>
          <p:nvPr>
            <p:ph type="dt" sz="half" idx="2"/>
          </p:nvPr>
        </p:nvSpPr>
        <p:spPr bwMode="auto">
          <a:xfrm>
            <a:off x="457200" y="6243638"/>
            <a:ext cx="1811338" cy="457200"/>
          </a:xfrm>
          <a:prstGeom prst="rect">
            <a:avLst/>
          </a:prstGeom>
          <a:noFill/>
          <a:ln w="9525">
            <a:noFill/>
            <a:miter lim="800000"/>
          </a:ln>
          <a:effectLst/>
        </p:spPr>
        <p:txBody>
          <a:bodyPr vert="horz" wrap="square" lIns="91440" tIns="45720" rIns="91440" bIns="45720" numCol="1" anchor="b"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AAB3B8A2-3581-4820-BC8D-F984CEA106A0}" type="datetime1">
              <a:rPr kumimoji="0" 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pPr marL="0" marR="0" lvl="0" indent="0" algn="l" defTabSz="914400" rtl="0" eaLnBrk="1" fontAlgn="base" latinLnBrk="0" hangingPunct="1">
                <a:lnSpc>
                  <a:spcPct val="100000"/>
                </a:lnSpc>
                <a:spcBef>
                  <a:spcPct val="0"/>
                </a:spcBef>
                <a:spcAft>
                  <a:spcPct val="0"/>
                </a:spcAft>
                <a:buClrTx/>
                <a:buSzTx/>
                <a:buFontTx/>
                <a:buNone/>
                <a:defRPr/>
              </a:pPr>
              <a:t>12/6/2018</a:t>
            </a:fld>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 name="Rectangle 5"/>
          <p:cNvSpPr>
            <a:spLocks noGrp="1" noChangeArrowheads="1"/>
          </p:cNvSpPr>
          <p:nvPr>
            <p:ph type="ftr" sz="quarter" idx="3"/>
          </p:nvPr>
        </p:nvSpPr>
        <p:spPr>
          <a:xfrm>
            <a:off x="2447925" y="6248400"/>
            <a:ext cx="4302125" cy="457200"/>
          </a:xfrm>
          <a:prstGeom prst="rect">
            <a:avLst/>
          </a:prstGeom>
        </p:spPr>
        <p:txBody>
          <a:bodyPr/>
          <a:lstStyle>
            <a:lvl1pPr algn="ctr" eaLnBrk="1" hangingPunct="1">
              <a:defRPr>
                <a:latin typeface="Arial" panose="020B0604020202020204" pitchFamily="34" charset="0"/>
                <a:ea typeface="宋体" panose="02010600030101010101" pitchFamily="2" charset="-122"/>
              </a:defRPr>
            </a:lvl1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13th ICA Workshop on Generalisation and Multiple Representation, 12-13 September 2010, Zurich, Switzerland</a:t>
            </a:r>
          </a:p>
        </p:txBody>
      </p:sp>
      <p:sp>
        <p:nvSpPr>
          <p:cNvPr id="9" name="Rectangle 6"/>
          <p:cNvSpPr>
            <a:spLocks noGrp="1" noChangeArrowheads="1"/>
          </p:cNvSpPr>
          <p:nvPr>
            <p:ph type="sldNum" sz="quarter" idx="4"/>
          </p:nvPr>
        </p:nvSpPr>
        <p:spPr bwMode="auto">
          <a:xfrm>
            <a:off x="6919913" y="6243638"/>
            <a:ext cx="1766888" cy="457200"/>
          </a:xfrm>
          <a:prstGeom prst="rect">
            <a:avLst/>
          </a:prstGeom>
          <a:noFill/>
          <a:ln w="9525">
            <a:noFill/>
            <a:miter lim="800000"/>
          </a:ln>
          <a:effectLst/>
        </p:spPr>
        <p:txBody>
          <a:bodyPr vert="horz" wrap="square" lIns="91440" tIns="45720" rIns="91440" bIns="45720" numCol="1" anchor="b" anchorCtr="0" compatLnSpc="1"/>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8FD56C6C-84DE-45AE-A376-D90EC354493B}" type="slidenum">
              <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defRPr/>
              </a:pPr>
              <a:t>‹#›</a:t>
            </a:fld>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bg>
      <p:bgPr>
        <a:solidFill>
          <a:schemeClr val="bg1"/>
        </a:solidFill>
        <a:effectLst/>
      </p:bgPr>
    </p:bg>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7813"/>
            <a:ext cx="2057400" cy="5853112"/>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457200" y="277813"/>
            <a:ext cx="6019800" cy="5853112"/>
          </a:xfrm>
        </p:spPr>
        <p:txBody>
          <a:bodyPr vert="eaVert"/>
          <a:lstStyle/>
          <a:p>
            <a:pPr lvl="0" fontAlgn="base"/>
            <a:r>
              <a:rPr lang="zh-CN" altLang="en-US" strike="noStrike" noProof="1" smtClean="0"/>
              <a:t>单击此处编辑母版文本样式</a:t>
            </a:r>
          </a:p>
          <a:p>
            <a:pPr lvl="1" fontAlgn="base"/>
            <a:r>
              <a:rPr lang="zh-CN" altLang="en-US" strike="noStrike" noProof="1" smtClean="0"/>
              <a:t>第二级</a:t>
            </a:r>
          </a:p>
          <a:p>
            <a:pPr lvl="2" fontAlgn="base"/>
            <a:r>
              <a:rPr lang="zh-CN" altLang="en-US" strike="noStrike" noProof="1" smtClean="0"/>
              <a:t>第三级</a:t>
            </a:r>
          </a:p>
          <a:p>
            <a:pPr lvl="3" fontAlgn="base"/>
            <a:r>
              <a:rPr lang="zh-CN" altLang="en-US" strike="noStrike" noProof="1" smtClean="0"/>
              <a:t>第四级</a:t>
            </a:r>
          </a:p>
          <a:p>
            <a:pPr lvl="4" fontAlgn="base"/>
            <a:r>
              <a:rPr lang="zh-CN" altLang="en-US" strike="noStrike" noProof="1" smtClean="0"/>
              <a:t>第五级</a:t>
            </a:r>
            <a:endParaRPr lang="zh-CN" altLang="en-US" strike="noStrike" noProof="1"/>
          </a:p>
        </p:txBody>
      </p:sp>
      <p:sp>
        <p:nvSpPr>
          <p:cNvPr id="7" name="Rectangle 4"/>
          <p:cNvSpPr>
            <a:spLocks noGrp="1" noChangeArrowheads="1"/>
          </p:cNvSpPr>
          <p:nvPr>
            <p:ph type="dt" sz="half" idx="2"/>
          </p:nvPr>
        </p:nvSpPr>
        <p:spPr bwMode="auto">
          <a:xfrm>
            <a:off x="457200" y="6243638"/>
            <a:ext cx="1811338" cy="457200"/>
          </a:xfrm>
          <a:prstGeom prst="rect">
            <a:avLst/>
          </a:prstGeom>
          <a:noFill/>
          <a:ln w="9525">
            <a:noFill/>
            <a:miter lim="800000"/>
          </a:ln>
          <a:effectLst/>
        </p:spPr>
        <p:txBody>
          <a:bodyPr vert="horz" wrap="square" lIns="91440" tIns="45720" rIns="91440" bIns="45720" numCol="1" anchor="b"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33E7C90C-F891-4426-80E4-598DFB10C3D3}" type="datetime1">
              <a:rPr kumimoji="0" 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pPr marL="0" marR="0" lvl="0" indent="0" algn="l" defTabSz="914400" rtl="0" eaLnBrk="1" fontAlgn="base" latinLnBrk="0" hangingPunct="1">
                <a:lnSpc>
                  <a:spcPct val="100000"/>
                </a:lnSpc>
                <a:spcBef>
                  <a:spcPct val="0"/>
                </a:spcBef>
                <a:spcAft>
                  <a:spcPct val="0"/>
                </a:spcAft>
                <a:buClrTx/>
                <a:buSzTx/>
                <a:buFontTx/>
                <a:buNone/>
                <a:defRPr/>
              </a:pPr>
              <a:t>12/6/2018</a:t>
            </a:fld>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 name="Rectangle 5"/>
          <p:cNvSpPr>
            <a:spLocks noGrp="1" noChangeArrowheads="1"/>
          </p:cNvSpPr>
          <p:nvPr>
            <p:ph type="ftr" sz="quarter" idx="3"/>
          </p:nvPr>
        </p:nvSpPr>
        <p:spPr>
          <a:xfrm>
            <a:off x="2447925" y="6248400"/>
            <a:ext cx="4302125" cy="457200"/>
          </a:xfrm>
          <a:prstGeom prst="rect">
            <a:avLst/>
          </a:prstGeom>
        </p:spPr>
        <p:txBody>
          <a:bodyPr/>
          <a:lstStyle>
            <a:lvl1pPr algn="ctr" eaLnBrk="1" hangingPunct="1">
              <a:defRPr>
                <a:latin typeface="Arial" panose="020B0604020202020204" pitchFamily="34" charset="0"/>
                <a:ea typeface="宋体" panose="02010600030101010101" pitchFamily="2" charset="-122"/>
              </a:defRPr>
            </a:lvl1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13th ICA Workshop on Generalisation and Multiple Representation, 12-13 September 2010, Zurich, Switzerland</a:t>
            </a:r>
          </a:p>
        </p:txBody>
      </p:sp>
      <p:sp>
        <p:nvSpPr>
          <p:cNvPr id="9" name="Rectangle 6"/>
          <p:cNvSpPr>
            <a:spLocks noGrp="1" noChangeArrowheads="1"/>
          </p:cNvSpPr>
          <p:nvPr>
            <p:ph type="sldNum" sz="quarter" idx="4"/>
          </p:nvPr>
        </p:nvSpPr>
        <p:spPr bwMode="auto">
          <a:xfrm>
            <a:off x="6919913" y="6243638"/>
            <a:ext cx="1766888" cy="457200"/>
          </a:xfrm>
          <a:prstGeom prst="rect">
            <a:avLst/>
          </a:prstGeom>
          <a:noFill/>
          <a:ln w="9525">
            <a:noFill/>
            <a:miter lim="800000"/>
          </a:ln>
          <a:effectLst/>
        </p:spPr>
        <p:txBody>
          <a:bodyPr vert="horz" wrap="square" lIns="91440" tIns="45720" rIns="91440" bIns="45720" numCol="1" anchor="b" anchorCtr="0" compatLnSpc="1"/>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FCAFF757-EFF3-4334-A6CB-089B61E5E768}" type="slidenum">
              <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defRPr/>
              </a:pPr>
              <a:t>‹#›</a:t>
            </a:fld>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和内容">
    <p:bg>
      <p:bgPr>
        <a:solidFill>
          <a:schemeClr val="bg1"/>
        </a:solidFill>
        <a:effectLst/>
      </p:bgPr>
    </p:bg>
    <p:spTree>
      <p:nvGrpSpPr>
        <p:cNvPr id="1" name=""/>
        <p:cNvGrpSpPr/>
        <p:nvPr/>
      </p:nvGrpSpPr>
      <p:grpSpPr>
        <a:xfrm>
          <a:off x="0" y="0"/>
          <a:ext cx="0" cy="0"/>
          <a:chOff x="0" y="0"/>
          <a:chExt cx="0" cy="0"/>
        </a:xfrm>
      </p:grpSpPr>
      <p:sp>
        <p:nvSpPr>
          <p:cNvPr id="7" name="矩形 6"/>
          <p:cNvSpPr/>
          <p:nvPr/>
        </p:nvSpPr>
        <p:spPr>
          <a:xfrm>
            <a:off x="0" y="0"/>
            <a:ext cx="9144000" cy="6858000"/>
          </a:xfrm>
          <a:prstGeom prst="rect">
            <a:avLst/>
          </a:prstGeom>
          <a:solidFill>
            <a:srgbClr val="FBFBF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8" name="矩形 7"/>
          <p:cNvSpPr/>
          <p:nvPr/>
        </p:nvSpPr>
        <p:spPr>
          <a:xfrm>
            <a:off x="7439025" y="830263"/>
            <a:ext cx="1120775" cy="438150"/>
          </a:xfrm>
          <a:prstGeom prst="rect">
            <a:avLst/>
          </a:prstGeom>
          <a:solidFill>
            <a:srgbClr val="FBFBF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2" name="日期占位符 1"/>
          <p:cNvSpPr>
            <a:spLocks noGrp="1"/>
          </p:cNvSpPr>
          <p:nvPr>
            <p:ph type="dt" sz="half" idx="10"/>
          </p:nvPr>
        </p:nvSpPr>
        <p:spPr>
          <a:xfrm>
            <a:off x="457200" y="6243638"/>
            <a:ext cx="1811338" cy="457200"/>
          </a:xfrm>
          <a:prstGeom prst="rect">
            <a:avLst/>
          </a:prstGeom>
          <a:noFill/>
          <a:ln w="9525">
            <a:noFill/>
            <a:miter lim="800000"/>
          </a:ln>
          <a:effectLst/>
        </p:spPr>
        <p:txBody>
          <a:bodyPr vert="horz" wrap="square" lIns="91440" tIns="45720" rIns="91440" bIns="45720" numCol="1" anchor="b"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fld id="{38C06A84-8FD1-474E-AF6F-A8FE65712CD4}" type="datetime1">
              <a:rPr kumimoji="0" 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pPr marL="0" marR="0" lvl="0" indent="0" algn="l" defTabSz="914400" rtl="0" eaLnBrk="1" fontAlgn="base" latinLnBrk="0" hangingPunct="1">
                <a:lnSpc>
                  <a:spcPct val="100000"/>
                </a:lnSpc>
                <a:spcBef>
                  <a:spcPct val="0"/>
                </a:spcBef>
                <a:spcAft>
                  <a:spcPct val="0"/>
                </a:spcAft>
                <a:buClrTx/>
                <a:buSzTx/>
                <a:buFontTx/>
                <a:buNone/>
                <a:defRPr/>
              </a:pPr>
              <a:t>12/6/2018</a:t>
            </a:fld>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 name="灯片编号占位符 2"/>
          <p:cNvSpPr>
            <a:spLocks noGrp="1"/>
          </p:cNvSpPr>
          <p:nvPr>
            <p:ph type="sldNum" sz="quarter" idx="11"/>
          </p:nvPr>
        </p:nvSpPr>
        <p:spPr>
          <a:xfrm>
            <a:off x="6919913" y="6243638"/>
            <a:ext cx="1766888" cy="457200"/>
          </a:xfrm>
          <a:prstGeom prst="rect">
            <a:avLst/>
          </a:prstGeom>
          <a:noFill/>
          <a:ln w="9525">
            <a:noFill/>
            <a:miter lim="800000"/>
          </a:ln>
          <a:effectLst/>
        </p:spPr>
        <p:txBody>
          <a:bodyPr vert="horz" wrap="square" lIns="91440" tIns="45720" rIns="91440" bIns="45720" numCol="1" anchor="b" anchorCtr="0" compatLnSpc="1"/>
          <a:lstStyle/>
          <a:p>
            <a:pPr marL="0" marR="0" lvl="0" indent="0" algn="r" defTabSz="914400" rtl="0" eaLnBrk="1" fontAlgn="base" latinLnBrk="0" hangingPunct="1">
              <a:lnSpc>
                <a:spcPct val="100000"/>
              </a:lnSpc>
              <a:spcBef>
                <a:spcPct val="0"/>
              </a:spcBef>
              <a:spcAft>
                <a:spcPct val="0"/>
              </a:spcAft>
              <a:buClrTx/>
              <a:buSzTx/>
              <a:buFontTx/>
              <a:buNone/>
              <a:defRPr/>
            </a:pPr>
            <a:fld id="{79CC0A35-4693-4662-9355-713F338A6920}" type="slidenum">
              <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defRPr/>
              </a:pPr>
              <a:t>‹#›</a:t>
            </a:fld>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p>
          <a:p>
            <a:pPr lvl="1" fontAlgn="base"/>
            <a:r>
              <a:rPr lang="zh-CN" altLang="en-US" strike="noStrike" noProof="1" smtClean="0"/>
              <a:t>第二级</a:t>
            </a:r>
          </a:p>
          <a:p>
            <a:pPr lvl="2" fontAlgn="base"/>
            <a:r>
              <a:rPr lang="zh-CN" altLang="en-US" strike="noStrike" noProof="1" smtClean="0"/>
              <a:t>第三级</a:t>
            </a:r>
          </a:p>
          <a:p>
            <a:pPr lvl="3" fontAlgn="base"/>
            <a:r>
              <a:rPr lang="zh-CN" altLang="en-US" strike="noStrike" noProof="1" smtClean="0"/>
              <a:t>第四级</a:t>
            </a:r>
          </a:p>
          <a:p>
            <a:pPr lvl="4" fontAlgn="base"/>
            <a:r>
              <a:rPr lang="zh-CN" altLang="en-US" strike="noStrike" noProof="1" smtClean="0"/>
              <a:t>第五级</a:t>
            </a:r>
            <a:endParaRPr lang="zh-CN" altLang="en-US" strike="noStrike" noProof="1"/>
          </a:p>
        </p:txBody>
      </p:sp>
      <p:sp>
        <p:nvSpPr>
          <p:cNvPr id="7" name="Rectangle 4"/>
          <p:cNvSpPr>
            <a:spLocks noGrp="1" noChangeArrowheads="1"/>
          </p:cNvSpPr>
          <p:nvPr>
            <p:ph type="dt" sz="half" idx="2"/>
          </p:nvPr>
        </p:nvSpPr>
        <p:spPr bwMode="auto">
          <a:xfrm>
            <a:off x="457200" y="6243638"/>
            <a:ext cx="1811338" cy="457200"/>
          </a:xfrm>
          <a:prstGeom prst="rect">
            <a:avLst/>
          </a:prstGeom>
          <a:noFill/>
          <a:ln w="9525">
            <a:noFill/>
            <a:miter lim="800000"/>
          </a:ln>
          <a:effectLst/>
        </p:spPr>
        <p:txBody>
          <a:bodyPr vert="horz" wrap="square" lIns="91440" tIns="45720" rIns="91440" bIns="45720" numCol="1" anchor="b"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ECA04D38-6C66-4871-8C04-630725369DA1}" type="datetime1">
              <a:rPr kumimoji="0" 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pPr marL="0" marR="0" lvl="0" indent="0" algn="l" defTabSz="914400" rtl="0" eaLnBrk="1" fontAlgn="base" latinLnBrk="0" hangingPunct="1">
                <a:lnSpc>
                  <a:spcPct val="100000"/>
                </a:lnSpc>
                <a:spcBef>
                  <a:spcPct val="0"/>
                </a:spcBef>
                <a:spcAft>
                  <a:spcPct val="0"/>
                </a:spcAft>
                <a:buClrTx/>
                <a:buSzTx/>
                <a:buFontTx/>
                <a:buNone/>
                <a:defRPr/>
              </a:pPr>
              <a:t>12/6/2018</a:t>
            </a:fld>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 name="Rectangle 5"/>
          <p:cNvSpPr>
            <a:spLocks noGrp="1" noChangeArrowheads="1"/>
          </p:cNvSpPr>
          <p:nvPr>
            <p:ph type="ftr" sz="quarter" idx="3"/>
          </p:nvPr>
        </p:nvSpPr>
        <p:spPr>
          <a:xfrm>
            <a:off x="2447925" y="6248400"/>
            <a:ext cx="4302125" cy="457200"/>
          </a:xfrm>
          <a:prstGeom prst="rect">
            <a:avLst/>
          </a:prstGeom>
        </p:spPr>
        <p:txBody>
          <a:bodyPr/>
          <a:lstStyle>
            <a:lvl1pPr algn="ctr" eaLnBrk="1" hangingPunct="1">
              <a:defRPr>
                <a:latin typeface="Arial" panose="020B0604020202020204" pitchFamily="34" charset="0"/>
                <a:ea typeface="宋体" panose="02010600030101010101" pitchFamily="2" charset="-122"/>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9" name="Rectangle 6"/>
          <p:cNvSpPr>
            <a:spLocks noGrp="1" noChangeArrowheads="1"/>
          </p:cNvSpPr>
          <p:nvPr>
            <p:ph type="sldNum" sz="quarter" idx="4"/>
          </p:nvPr>
        </p:nvSpPr>
        <p:spPr bwMode="auto">
          <a:xfrm>
            <a:off x="6919913" y="6243638"/>
            <a:ext cx="1766888" cy="457200"/>
          </a:xfrm>
          <a:prstGeom prst="rect">
            <a:avLst/>
          </a:prstGeom>
          <a:noFill/>
          <a:ln w="9525">
            <a:noFill/>
            <a:miter lim="800000"/>
          </a:ln>
          <a:effectLst/>
        </p:spPr>
        <p:txBody>
          <a:bodyPr vert="horz" wrap="square" lIns="91440" tIns="45720" rIns="91440" bIns="45720" numCol="1" anchor="b" anchorCtr="0" compatLnSpc="1"/>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261A1660-C970-4691-911F-EA804C25C29C}" type="slidenum">
              <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defRPr/>
              </a:pPr>
              <a:t>‹#›</a:t>
            </a:fld>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lstStyle>
            <a:lvl1pPr algn="l">
              <a:defRPr sz="4000" b="1" cap="all"/>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fontAlgn="base"/>
            <a:r>
              <a:rPr lang="zh-CN" altLang="en-US" strike="noStrike" noProof="1" smtClean="0"/>
              <a:t>单击此处编辑母版文本样式</a:t>
            </a:r>
          </a:p>
        </p:txBody>
      </p:sp>
      <p:sp>
        <p:nvSpPr>
          <p:cNvPr id="7" name="Rectangle 4"/>
          <p:cNvSpPr>
            <a:spLocks noGrp="1" noChangeArrowheads="1"/>
          </p:cNvSpPr>
          <p:nvPr>
            <p:ph type="dt" sz="half" idx="2"/>
          </p:nvPr>
        </p:nvSpPr>
        <p:spPr bwMode="auto">
          <a:xfrm>
            <a:off x="457200" y="6243638"/>
            <a:ext cx="1811338" cy="457200"/>
          </a:xfrm>
          <a:prstGeom prst="rect">
            <a:avLst/>
          </a:prstGeom>
          <a:noFill/>
          <a:ln w="9525">
            <a:noFill/>
            <a:miter lim="800000"/>
          </a:ln>
          <a:effectLst/>
        </p:spPr>
        <p:txBody>
          <a:bodyPr vert="horz" wrap="square" lIns="91440" tIns="45720" rIns="91440" bIns="45720" numCol="1" anchor="b"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B3F73F8A-204C-4F00-BAF9-BF2A3A65EDCB}" type="datetime1">
              <a:rPr kumimoji="0" 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pPr marL="0" marR="0" lvl="0" indent="0" algn="l" defTabSz="914400" rtl="0" eaLnBrk="1" fontAlgn="base" latinLnBrk="0" hangingPunct="1">
                <a:lnSpc>
                  <a:spcPct val="100000"/>
                </a:lnSpc>
                <a:spcBef>
                  <a:spcPct val="0"/>
                </a:spcBef>
                <a:spcAft>
                  <a:spcPct val="0"/>
                </a:spcAft>
                <a:buClrTx/>
                <a:buSzTx/>
                <a:buFontTx/>
                <a:buNone/>
                <a:defRPr/>
              </a:pPr>
              <a:t>12/6/2018</a:t>
            </a:fld>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 name="Rectangle 5"/>
          <p:cNvSpPr>
            <a:spLocks noGrp="1" noChangeArrowheads="1"/>
          </p:cNvSpPr>
          <p:nvPr>
            <p:ph type="ftr" sz="quarter" idx="3"/>
          </p:nvPr>
        </p:nvSpPr>
        <p:spPr>
          <a:xfrm>
            <a:off x="2447925" y="6248400"/>
            <a:ext cx="4302125" cy="457200"/>
          </a:xfrm>
          <a:prstGeom prst="rect">
            <a:avLst/>
          </a:prstGeom>
        </p:spPr>
        <p:txBody>
          <a:bodyPr/>
          <a:lstStyle>
            <a:lvl1pPr algn="ctr" eaLnBrk="1" hangingPunct="1">
              <a:defRPr>
                <a:latin typeface="Arial" panose="020B0604020202020204" pitchFamily="34" charset="0"/>
                <a:ea typeface="宋体" panose="02010600030101010101" pitchFamily="2" charset="-122"/>
              </a:defRPr>
            </a:lvl1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13th ICA Workshop on Generalisation and Multiple Representation, 12-13 September 2010, Zurich, Switzerland</a:t>
            </a:r>
          </a:p>
        </p:txBody>
      </p:sp>
      <p:sp>
        <p:nvSpPr>
          <p:cNvPr id="9" name="Rectangle 6"/>
          <p:cNvSpPr>
            <a:spLocks noGrp="1" noChangeArrowheads="1"/>
          </p:cNvSpPr>
          <p:nvPr>
            <p:ph type="sldNum" sz="quarter" idx="4"/>
          </p:nvPr>
        </p:nvSpPr>
        <p:spPr bwMode="auto">
          <a:xfrm>
            <a:off x="6919913" y="6243638"/>
            <a:ext cx="1766888" cy="457200"/>
          </a:xfrm>
          <a:prstGeom prst="rect">
            <a:avLst/>
          </a:prstGeom>
          <a:noFill/>
          <a:ln w="9525">
            <a:noFill/>
            <a:miter lim="800000"/>
          </a:ln>
          <a:effectLst/>
        </p:spPr>
        <p:txBody>
          <a:bodyPr vert="horz" wrap="square" lIns="91440" tIns="45720" rIns="91440" bIns="45720" numCol="1" anchor="b" anchorCtr="0" compatLnSpc="1"/>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B3AC9B0D-936D-4FA4-87E4-6738E27DAFDB}" type="slidenum">
              <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defRPr/>
              </a:pPr>
              <a:t>‹#›</a:t>
            </a:fld>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457200" y="1219200"/>
            <a:ext cx="4038600" cy="4911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smtClean="0"/>
              <a:t>单击此处编辑母版文本样式</a:t>
            </a:r>
          </a:p>
          <a:p>
            <a:pPr lvl="1" fontAlgn="base"/>
            <a:r>
              <a:rPr lang="zh-CN" altLang="en-US" strike="noStrike" noProof="1" smtClean="0"/>
              <a:t>第二级</a:t>
            </a:r>
          </a:p>
          <a:p>
            <a:pPr lvl="2" fontAlgn="base"/>
            <a:r>
              <a:rPr lang="zh-CN" altLang="en-US" strike="noStrike" noProof="1" smtClean="0"/>
              <a:t>第三级</a:t>
            </a:r>
          </a:p>
          <a:p>
            <a:pPr lvl="3" fontAlgn="base"/>
            <a:r>
              <a:rPr lang="zh-CN" altLang="en-US" strike="noStrike" noProof="1" smtClean="0"/>
              <a:t>第四级</a:t>
            </a:r>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48200" y="1219200"/>
            <a:ext cx="4038600" cy="4911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smtClean="0"/>
              <a:t>单击此处编辑母版文本样式</a:t>
            </a:r>
          </a:p>
          <a:p>
            <a:pPr lvl="1" fontAlgn="base"/>
            <a:r>
              <a:rPr lang="zh-CN" altLang="en-US" strike="noStrike" noProof="1" smtClean="0"/>
              <a:t>第二级</a:t>
            </a:r>
          </a:p>
          <a:p>
            <a:pPr lvl="2" fontAlgn="base"/>
            <a:r>
              <a:rPr lang="zh-CN" altLang="en-US" strike="noStrike" noProof="1" smtClean="0"/>
              <a:t>第三级</a:t>
            </a:r>
          </a:p>
          <a:p>
            <a:pPr lvl="3" fontAlgn="base"/>
            <a:r>
              <a:rPr lang="zh-CN" altLang="en-US" strike="noStrike" noProof="1" smtClean="0"/>
              <a:t>第四级</a:t>
            </a:r>
          </a:p>
          <a:p>
            <a:pPr lvl="4" fontAlgn="base"/>
            <a:r>
              <a:rPr lang="zh-CN" altLang="en-US" strike="noStrike" noProof="1" smtClean="0"/>
              <a:t>第五级</a:t>
            </a:r>
            <a:endParaRPr lang="zh-CN" altLang="en-US" strike="noStrike" noProof="1"/>
          </a:p>
        </p:txBody>
      </p:sp>
      <p:sp>
        <p:nvSpPr>
          <p:cNvPr id="7" name="Rectangle 4"/>
          <p:cNvSpPr>
            <a:spLocks noGrp="1" noChangeArrowheads="1"/>
          </p:cNvSpPr>
          <p:nvPr>
            <p:ph type="dt" sz="half" idx="12"/>
          </p:nvPr>
        </p:nvSpPr>
        <p:spPr bwMode="auto">
          <a:xfrm>
            <a:off x="457200" y="6243638"/>
            <a:ext cx="1811338" cy="457200"/>
          </a:xfrm>
          <a:prstGeom prst="rect">
            <a:avLst/>
          </a:prstGeom>
          <a:noFill/>
          <a:ln w="9525">
            <a:noFill/>
            <a:miter lim="800000"/>
          </a:ln>
          <a:effectLst/>
        </p:spPr>
        <p:txBody>
          <a:bodyPr vert="horz" wrap="square" lIns="91440" tIns="45720" rIns="91440" bIns="45720" numCol="1" anchor="b"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37B33EAB-DE4C-46DA-B95A-FE1D8E52C26E}" type="datetime1">
              <a:rPr kumimoji="0" 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pPr marL="0" marR="0" lvl="0" indent="0" algn="l" defTabSz="914400" rtl="0" eaLnBrk="1" fontAlgn="base" latinLnBrk="0" hangingPunct="1">
                <a:lnSpc>
                  <a:spcPct val="100000"/>
                </a:lnSpc>
                <a:spcBef>
                  <a:spcPct val="0"/>
                </a:spcBef>
                <a:spcAft>
                  <a:spcPct val="0"/>
                </a:spcAft>
                <a:buClrTx/>
                <a:buSzTx/>
                <a:buFontTx/>
                <a:buNone/>
                <a:defRPr/>
              </a:pPr>
              <a:t>12/6/2018</a:t>
            </a:fld>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 name="Rectangle 5"/>
          <p:cNvSpPr>
            <a:spLocks noGrp="1" noChangeArrowheads="1"/>
          </p:cNvSpPr>
          <p:nvPr>
            <p:ph type="ftr" sz="quarter" idx="3"/>
          </p:nvPr>
        </p:nvSpPr>
        <p:spPr>
          <a:xfrm>
            <a:off x="2447925" y="6248400"/>
            <a:ext cx="4302125" cy="457200"/>
          </a:xfrm>
          <a:prstGeom prst="rect">
            <a:avLst/>
          </a:prstGeom>
        </p:spPr>
        <p:txBody>
          <a:bodyPr/>
          <a:lstStyle>
            <a:lvl1pPr algn="ctr" eaLnBrk="1" hangingPunct="1">
              <a:defRPr>
                <a:latin typeface="Arial" panose="020B0604020202020204" pitchFamily="34" charset="0"/>
                <a:ea typeface="宋体" panose="02010600030101010101" pitchFamily="2" charset="-122"/>
              </a:defRPr>
            </a:lvl1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13th ICA Workshop on Generalisation and Multiple Representation, 12-13 September 2010, Zurich, Switzerland</a:t>
            </a:r>
          </a:p>
        </p:txBody>
      </p:sp>
      <p:sp>
        <p:nvSpPr>
          <p:cNvPr id="9" name="Rectangle 6"/>
          <p:cNvSpPr>
            <a:spLocks noGrp="1" noChangeArrowheads="1"/>
          </p:cNvSpPr>
          <p:nvPr>
            <p:ph type="sldNum" sz="quarter" idx="4"/>
          </p:nvPr>
        </p:nvSpPr>
        <p:spPr bwMode="auto">
          <a:xfrm>
            <a:off x="6919913" y="6243638"/>
            <a:ext cx="1766888" cy="457200"/>
          </a:xfrm>
          <a:prstGeom prst="rect">
            <a:avLst/>
          </a:prstGeom>
          <a:noFill/>
          <a:ln w="9525">
            <a:noFill/>
            <a:miter lim="800000"/>
          </a:ln>
          <a:effectLst/>
        </p:spPr>
        <p:txBody>
          <a:bodyPr vert="horz" wrap="square" lIns="91440" tIns="45720" rIns="91440" bIns="45720" numCol="1" anchor="b" anchorCtr="0" compatLnSpc="1"/>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26AF1DA6-A114-4A04-BA63-7FF13D647B64}" type="slidenum">
              <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defRPr/>
              </a:pPr>
              <a:t>‹#›</a:t>
            </a:fld>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smtClean="0"/>
              <a:t>单击此处编辑母版文本样式</a:t>
            </a:r>
          </a:p>
          <a:p>
            <a:pPr lvl="1" fontAlgn="base"/>
            <a:r>
              <a:rPr lang="zh-CN" altLang="en-US" strike="noStrike" noProof="1" smtClean="0"/>
              <a:t>第二级</a:t>
            </a:r>
          </a:p>
          <a:p>
            <a:pPr lvl="2" fontAlgn="base"/>
            <a:r>
              <a:rPr lang="zh-CN" altLang="en-US" strike="noStrike" noProof="1" smtClean="0"/>
              <a:t>第三级</a:t>
            </a:r>
          </a:p>
          <a:p>
            <a:pPr lvl="3" fontAlgn="base"/>
            <a:r>
              <a:rPr lang="zh-CN" altLang="en-US" strike="noStrike" noProof="1" smtClean="0"/>
              <a:t>第四级</a:t>
            </a:r>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smtClean="0"/>
              <a:t>单击此处编辑母版文本样式</a:t>
            </a:r>
          </a:p>
          <a:p>
            <a:pPr lvl="1" fontAlgn="base"/>
            <a:r>
              <a:rPr lang="zh-CN" altLang="en-US" strike="noStrike" noProof="1" smtClean="0"/>
              <a:t>第二级</a:t>
            </a:r>
          </a:p>
          <a:p>
            <a:pPr lvl="2" fontAlgn="base"/>
            <a:r>
              <a:rPr lang="zh-CN" altLang="en-US" strike="noStrike" noProof="1" smtClean="0"/>
              <a:t>第三级</a:t>
            </a:r>
          </a:p>
          <a:p>
            <a:pPr lvl="3" fontAlgn="base"/>
            <a:r>
              <a:rPr lang="zh-CN" altLang="en-US" strike="noStrike" noProof="1" smtClean="0"/>
              <a:t>第四级</a:t>
            </a:r>
          </a:p>
          <a:p>
            <a:pPr lvl="4" fontAlgn="base"/>
            <a:r>
              <a:rPr lang="zh-CN" altLang="en-US" strike="noStrike" noProof="1" smtClean="0"/>
              <a:t>第五级</a:t>
            </a:r>
            <a:endParaRPr lang="zh-CN" altLang="en-US" strike="noStrike" noProof="1"/>
          </a:p>
        </p:txBody>
      </p:sp>
      <p:sp>
        <p:nvSpPr>
          <p:cNvPr id="7" name="Rectangle 4"/>
          <p:cNvSpPr>
            <a:spLocks noGrp="1" noChangeArrowheads="1"/>
          </p:cNvSpPr>
          <p:nvPr>
            <p:ph type="dt" sz="half" idx="12"/>
          </p:nvPr>
        </p:nvSpPr>
        <p:spPr bwMode="auto">
          <a:xfrm>
            <a:off x="457200" y="6243638"/>
            <a:ext cx="1811338" cy="457200"/>
          </a:xfrm>
          <a:prstGeom prst="rect">
            <a:avLst/>
          </a:prstGeom>
          <a:noFill/>
          <a:ln w="9525">
            <a:noFill/>
            <a:miter lim="800000"/>
          </a:ln>
          <a:effectLst/>
        </p:spPr>
        <p:txBody>
          <a:bodyPr vert="horz" wrap="square" lIns="91440" tIns="45720" rIns="91440" bIns="45720" numCol="1" anchor="b"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BAC21320-5A7B-4D9C-A710-71AA5E84DE8F}" type="datetime1">
              <a:rPr kumimoji="0" 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pPr marL="0" marR="0" lvl="0" indent="0" algn="l" defTabSz="914400" rtl="0" eaLnBrk="1" fontAlgn="base" latinLnBrk="0" hangingPunct="1">
                <a:lnSpc>
                  <a:spcPct val="100000"/>
                </a:lnSpc>
                <a:spcBef>
                  <a:spcPct val="0"/>
                </a:spcBef>
                <a:spcAft>
                  <a:spcPct val="0"/>
                </a:spcAft>
                <a:buClrTx/>
                <a:buSzTx/>
                <a:buFontTx/>
                <a:buNone/>
                <a:defRPr/>
              </a:pPr>
              <a:t>12/6/2018</a:t>
            </a:fld>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 name="Rectangle 5"/>
          <p:cNvSpPr>
            <a:spLocks noGrp="1" noChangeArrowheads="1"/>
          </p:cNvSpPr>
          <p:nvPr>
            <p:ph type="ftr" sz="quarter" idx="13"/>
          </p:nvPr>
        </p:nvSpPr>
        <p:spPr>
          <a:xfrm>
            <a:off x="2447925" y="6248400"/>
            <a:ext cx="4302125" cy="457200"/>
          </a:xfrm>
          <a:prstGeom prst="rect">
            <a:avLst/>
          </a:prstGeom>
        </p:spPr>
        <p:txBody>
          <a:bodyPr/>
          <a:lstStyle>
            <a:lvl1pPr algn="ctr" eaLnBrk="1" hangingPunct="1">
              <a:defRPr>
                <a:latin typeface="Arial" panose="020B0604020202020204" pitchFamily="34" charset="0"/>
                <a:ea typeface="宋体" panose="02010600030101010101" pitchFamily="2" charset="-122"/>
              </a:defRPr>
            </a:lvl1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13th ICA Workshop on Generalisation and Multiple Representation, 12-13 September 2010, Zurich, Switzerland</a:t>
            </a:r>
          </a:p>
        </p:txBody>
      </p:sp>
      <p:sp>
        <p:nvSpPr>
          <p:cNvPr id="9" name="Rectangle 6"/>
          <p:cNvSpPr>
            <a:spLocks noGrp="1" noChangeArrowheads="1"/>
          </p:cNvSpPr>
          <p:nvPr>
            <p:ph type="sldNum" sz="quarter" idx="14"/>
          </p:nvPr>
        </p:nvSpPr>
        <p:spPr bwMode="auto">
          <a:xfrm>
            <a:off x="6919913" y="6243638"/>
            <a:ext cx="1766888" cy="457200"/>
          </a:xfrm>
          <a:prstGeom prst="rect">
            <a:avLst/>
          </a:prstGeom>
          <a:noFill/>
          <a:ln w="9525">
            <a:noFill/>
            <a:miter lim="800000"/>
          </a:ln>
          <a:effectLst/>
        </p:spPr>
        <p:txBody>
          <a:bodyPr vert="horz" wrap="square" lIns="91440" tIns="45720" rIns="91440" bIns="45720" numCol="1" anchor="b" anchorCtr="0" compatLnSpc="1"/>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66824692-5F75-4E1B-B546-F9520764C256}" type="slidenum">
              <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defRPr/>
              </a:pPr>
              <a:t>‹#›</a:t>
            </a:fld>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7" name="Rectangle 4"/>
          <p:cNvSpPr>
            <a:spLocks noGrp="1" noChangeArrowheads="1"/>
          </p:cNvSpPr>
          <p:nvPr>
            <p:ph type="dt" sz="half" idx="2"/>
          </p:nvPr>
        </p:nvSpPr>
        <p:spPr bwMode="auto">
          <a:xfrm>
            <a:off x="457200" y="6243638"/>
            <a:ext cx="1811338" cy="457200"/>
          </a:xfrm>
          <a:prstGeom prst="rect">
            <a:avLst/>
          </a:prstGeom>
          <a:noFill/>
          <a:ln w="9525">
            <a:noFill/>
            <a:miter lim="800000"/>
          </a:ln>
          <a:effectLst/>
        </p:spPr>
        <p:txBody>
          <a:bodyPr vert="horz" wrap="square" lIns="91440" tIns="45720" rIns="91440" bIns="45720" numCol="1" anchor="b"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216E4615-8E1D-42AF-A422-E51F0ACA2D87}" type="datetime1">
              <a:rPr kumimoji="0" 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pPr marL="0" marR="0" lvl="0" indent="0" algn="l" defTabSz="914400" rtl="0" eaLnBrk="1" fontAlgn="base" latinLnBrk="0" hangingPunct="1">
                <a:lnSpc>
                  <a:spcPct val="100000"/>
                </a:lnSpc>
                <a:spcBef>
                  <a:spcPct val="0"/>
                </a:spcBef>
                <a:spcAft>
                  <a:spcPct val="0"/>
                </a:spcAft>
                <a:buClrTx/>
                <a:buSzTx/>
                <a:buFontTx/>
                <a:buNone/>
                <a:defRPr/>
              </a:pPr>
              <a:t>12/6/2018</a:t>
            </a:fld>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 name="Rectangle 5"/>
          <p:cNvSpPr>
            <a:spLocks noGrp="1" noChangeArrowheads="1"/>
          </p:cNvSpPr>
          <p:nvPr>
            <p:ph type="ftr" sz="quarter" idx="3"/>
          </p:nvPr>
        </p:nvSpPr>
        <p:spPr>
          <a:xfrm>
            <a:off x="2447925" y="6248400"/>
            <a:ext cx="4302125" cy="457200"/>
          </a:xfrm>
          <a:prstGeom prst="rect">
            <a:avLst/>
          </a:prstGeom>
        </p:spPr>
        <p:txBody>
          <a:bodyPr/>
          <a:lstStyle>
            <a:lvl1pPr algn="ctr" eaLnBrk="1" hangingPunct="1">
              <a:defRPr>
                <a:latin typeface="Arial" panose="020B0604020202020204" pitchFamily="34" charset="0"/>
                <a:ea typeface="宋体" panose="02010600030101010101" pitchFamily="2" charset="-122"/>
              </a:defRPr>
            </a:lvl1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13th ICA Workshop on Generalisation and Multiple Representation, 12-13 September 2010, Zurich, Switzerland</a:t>
            </a:r>
          </a:p>
        </p:txBody>
      </p:sp>
      <p:sp>
        <p:nvSpPr>
          <p:cNvPr id="9" name="Rectangle 6"/>
          <p:cNvSpPr>
            <a:spLocks noGrp="1" noChangeArrowheads="1"/>
          </p:cNvSpPr>
          <p:nvPr>
            <p:ph type="sldNum" sz="quarter" idx="4"/>
          </p:nvPr>
        </p:nvSpPr>
        <p:spPr bwMode="auto">
          <a:xfrm>
            <a:off x="6919913" y="6243638"/>
            <a:ext cx="1766888" cy="457200"/>
          </a:xfrm>
          <a:prstGeom prst="rect">
            <a:avLst/>
          </a:prstGeom>
          <a:noFill/>
          <a:ln w="9525">
            <a:noFill/>
            <a:miter lim="800000"/>
          </a:ln>
          <a:effectLst/>
        </p:spPr>
        <p:txBody>
          <a:bodyPr vert="horz" wrap="square" lIns="91440" tIns="45720" rIns="91440" bIns="45720" numCol="1" anchor="b" anchorCtr="0" compatLnSpc="1"/>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9F957260-9297-4200-9A32-2116E30F23E8}" type="slidenum">
              <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defRPr/>
              </a:pPr>
              <a:t>‹#›</a:t>
            </a:fld>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1"/>
        </a:solidFill>
        <a:effectLst/>
      </p:bgPr>
    </p:bg>
    <p:spTree>
      <p:nvGrpSpPr>
        <p:cNvPr id="1" name=""/>
        <p:cNvGrpSpPr/>
        <p:nvPr/>
      </p:nvGrpSpPr>
      <p:grpSpPr>
        <a:xfrm>
          <a:off x="0" y="0"/>
          <a:ext cx="0" cy="0"/>
          <a:chOff x="0" y="0"/>
          <a:chExt cx="0" cy="0"/>
        </a:xfrm>
      </p:grpSpPr>
      <p:sp>
        <p:nvSpPr>
          <p:cNvPr id="7" name="Rectangle 4"/>
          <p:cNvSpPr>
            <a:spLocks noGrp="1" noChangeArrowheads="1"/>
          </p:cNvSpPr>
          <p:nvPr>
            <p:ph type="dt" sz="half" idx="2"/>
          </p:nvPr>
        </p:nvSpPr>
        <p:spPr bwMode="auto">
          <a:xfrm>
            <a:off x="457200" y="6243638"/>
            <a:ext cx="1811338" cy="457200"/>
          </a:xfrm>
          <a:prstGeom prst="rect">
            <a:avLst/>
          </a:prstGeom>
          <a:noFill/>
          <a:ln w="9525">
            <a:noFill/>
            <a:miter lim="800000"/>
          </a:ln>
          <a:effectLst/>
        </p:spPr>
        <p:txBody>
          <a:bodyPr vert="horz" wrap="square" lIns="91440" tIns="45720" rIns="91440" bIns="45720" numCol="1" anchor="b"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BEB7440D-BA83-4C55-BB75-268EF7215E53}" type="datetime1">
              <a:rPr kumimoji="0" 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pPr marL="0" marR="0" lvl="0" indent="0" algn="l" defTabSz="914400" rtl="0" eaLnBrk="1" fontAlgn="base" latinLnBrk="0" hangingPunct="1">
                <a:lnSpc>
                  <a:spcPct val="100000"/>
                </a:lnSpc>
                <a:spcBef>
                  <a:spcPct val="0"/>
                </a:spcBef>
                <a:spcAft>
                  <a:spcPct val="0"/>
                </a:spcAft>
                <a:buClrTx/>
                <a:buSzTx/>
                <a:buFontTx/>
                <a:buNone/>
                <a:defRPr/>
              </a:pPr>
              <a:t>12/6/2018</a:t>
            </a:fld>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 name="Rectangle 5"/>
          <p:cNvSpPr>
            <a:spLocks noGrp="1" noChangeArrowheads="1"/>
          </p:cNvSpPr>
          <p:nvPr>
            <p:ph type="ftr" sz="quarter" idx="3"/>
          </p:nvPr>
        </p:nvSpPr>
        <p:spPr>
          <a:xfrm>
            <a:off x="2447925" y="6248400"/>
            <a:ext cx="4302125" cy="457200"/>
          </a:xfrm>
          <a:prstGeom prst="rect">
            <a:avLst/>
          </a:prstGeom>
        </p:spPr>
        <p:txBody>
          <a:bodyPr/>
          <a:lstStyle>
            <a:lvl1pPr algn="ctr" eaLnBrk="1" hangingPunct="1">
              <a:defRPr>
                <a:latin typeface="Arial" panose="020B0604020202020204" pitchFamily="34" charset="0"/>
                <a:ea typeface="宋体" panose="02010600030101010101" pitchFamily="2" charset="-122"/>
              </a:defRPr>
            </a:lvl1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13th ICA Workshop on Generalisation and Multiple Representation, 12-13 September 2010, Zurich, Switzerland</a:t>
            </a:r>
          </a:p>
        </p:txBody>
      </p:sp>
      <p:sp>
        <p:nvSpPr>
          <p:cNvPr id="9" name="Rectangle 6"/>
          <p:cNvSpPr>
            <a:spLocks noGrp="1" noChangeArrowheads="1"/>
          </p:cNvSpPr>
          <p:nvPr>
            <p:ph type="sldNum" sz="quarter" idx="4"/>
          </p:nvPr>
        </p:nvSpPr>
        <p:spPr bwMode="auto">
          <a:xfrm>
            <a:off x="6919913" y="6243638"/>
            <a:ext cx="1766888" cy="457200"/>
          </a:xfrm>
          <a:prstGeom prst="rect">
            <a:avLst/>
          </a:prstGeom>
          <a:noFill/>
          <a:ln w="9525">
            <a:noFill/>
            <a:miter lim="800000"/>
          </a:ln>
          <a:effectLst/>
        </p:spPr>
        <p:txBody>
          <a:bodyPr vert="horz" wrap="square" lIns="91440" tIns="45720" rIns="91440" bIns="45720" numCol="1" anchor="b" anchorCtr="0" compatLnSpc="1"/>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78BD9086-0E63-4B57-A004-243B30F3255B}" type="slidenum">
              <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defRPr/>
              </a:pPr>
              <a:t>‹#›</a:t>
            </a:fld>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fontAlgn="base"/>
            <a:r>
              <a:rPr lang="zh-CN" altLang="en-US" strike="noStrike" noProof="1" smtClean="0"/>
              <a:t>单击此处编辑母版文本样式</a:t>
            </a:r>
          </a:p>
          <a:p>
            <a:pPr lvl="1" fontAlgn="base"/>
            <a:r>
              <a:rPr lang="zh-CN" altLang="en-US" strike="noStrike" noProof="1" smtClean="0"/>
              <a:t>第二级</a:t>
            </a:r>
          </a:p>
          <a:p>
            <a:pPr lvl="2" fontAlgn="base"/>
            <a:r>
              <a:rPr lang="zh-CN" altLang="en-US" strike="noStrike" noProof="1" smtClean="0"/>
              <a:t>第三级</a:t>
            </a:r>
          </a:p>
          <a:p>
            <a:pPr lvl="3" fontAlgn="base"/>
            <a:r>
              <a:rPr lang="zh-CN" altLang="en-US" strike="noStrike" noProof="1" smtClean="0"/>
              <a:t>第四级</a:t>
            </a:r>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smtClean="0"/>
              <a:t>单击此处编辑母版文本样式</a:t>
            </a:r>
          </a:p>
        </p:txBody>
      </p:sp>
      <p:sp>
        <p:nvSpPr>
          <p:cNvPr id="7" name="Rectangle 4"/>
          <p:cNvSpPr>
            <a:spLocks noGrp="1" noChangeArrowheads="1"/>
          </p:cNvSpPr>
          <p:nvPr>
            <p:ph type="dt" sz="half" idx="12"/>
          </p:nvPr>
        </p:nvSpPr>
        <p:spPr bwMode="auto">
          <a:xfrm>
            <a:off x="457200" y="6243638"/>
            <a:ext cx="1811338" cy="457200"/>
          </a:xfrm>
          <a:prstGeom prst="rect">
            <a:avLst/>
          </a:prstGeom>
          <a:noFill/>
          <a:ln w="9525">
            <a:noFill/>
            <a:miter lim="800000"/>
          </a:ln>
          <a:effectLst/>
        </p:spPr>
        <p:txBody>
          <a:bodyPr vert="horz" wrap="square" lIns="91440" tIns="45720" rIns="91440" bIns="45720" numCol="1" anchor="b"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A9C038CD-A417-4330-B0F0-81A03832623C}" type="datetime1">
              <a:rPr kumimoji="0" 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pPr marL="0" marR="0" lvl="0" indent="0" algn="l" defTabSz="914400" rtl="0" eaLnBrk="1" fontAlgn="base" latinLnBrk="0" hangingPunct="1">
                <a:lnSpc>
                  <a:spcPct val="100000"/>
                </a:lnSpc>
                <a:spcBef>
                  <a:spcPct val="0"/>
                </a:spcBef>
                <a:spcAft>
                  <a:spcPct val="0"/>
                </a:spcAft>
                <a:buClrTx/>
                <a:buSzTx/>
                <a:buFontTx/>
                <a:buNone/>
                <a:defRPr/>
              </a:pPr>
              <a:t>12/6/2018</a:t>
            </a:fld>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 name="Rectangle 5"/>
          <p:cNvSpPr>
            <a:spLocks noGrp="1" noChangeArrowheads="1"/>
          </p:cNvSpPr>
          <p:nvPr>
            <p:ph type="ftr" sz="quarter" idx="3"/>
          </p:nvPr>
        </p:nvSpPr>
        <p:spPr>
          <a:xfrm>
            <a:off x="2447925" y="6248400"/>
            <a:ext cx="4302125" cy="457200"/>
          </a:xfrm>
          <a:prstGeom prst="rect">
            <a:avLst/>
          </a:prstGeom>
        </p:spPr>
        <p:txBody>
          <a:bodyPr/>
          <a:lstStyle>
            <a:lvl1pPr algn="ctr" eaLnBrk="1" hangingPunct="1">
              <a:defRPr>
                <a:latin typeface="Arial" panose="020B0604020202020204" pitchFamily="34" charset="0"/>
                <a:ea typeface="宋体" panose="02010600030101010101" pitchFamily="2" charset="-122"/>
              </a:defRPr>
            </a:lvl1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13th ICA Workshop on Generalisation and Multiple Representation, 12-13 September 2010, Zurich, Switzerland</a:t>
            </a:r>
          </a:p>
        </p:txBody>
      </p:sp>
      <p:sp>
        <p:nvSpPr>
          <p:cNvPr id="9" name="Rectangle 6"/>
          <p:cNvSpPr>
            <a:spLocks noGrp="1" noChangeArrowheads="1"/>
          </p:cNvSpPr>
          <p:nvPr>
            <p:ph type="sldNum" sz="quarter" idx="4"/>
          </p:nvPr>
        </p:nvSpPr>
        <p:spPr bwMode="auto">
          <a:xfrm>
            <a:off x="6919913" y="6243638"/>
            <a:ext cx="1766888" cy="457200"/>
          </a:xfrm>
          <a:prstGeom prst="rect">
            <a:avLst/>
          </a:prstGeom>
          <a:noFill/>
          <a:ln w="9525">
            <a:noFill/>
            <a:miter lim="800000"/>
          </a:ln>
          <a:effectLst/>
        </p:spPr>
        <p:txBody>
          <a:bodyPr vert="horz" wrap="square" lIns="91440" tIns="45720" rIns="91440" bIns="45720" numCol="1" anchor="b" anchorCtr="0" compatLnSpc="1"/>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02FDB45F-42CA-4D8C-85C5-1E271F2DC07A}" type="slidenum">
              <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defRPr/>
              </a:pPr>
              <a:t>‹#›</a:t>
            </a:fld>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
                <a:schemeClr val="accent1"/>
              </a:buClr>
              <a:buSzPct val="65000"/>
              <a:buFont typeface="Wingdings" panose="05000000000000000000" pitchFamily="2" charset="2"/>
              <a:buNone/>
              <a:defRPr/>
            </a:pPr>
            <a:endParaRPr kumimoji="0" lang="zh-CN" altLang="en-US" sz="3200" b="0" i="0" u="none" strike="noStrike" kern="0" cap="none" spc="0" normalizeH="0" baseline="0" noProof="0" smtClean="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smtClean="0"/>
              <a:t>单击此处编辑母版文本样式</a:t>
            </a:r>
          </a:p>
        </p:txBody>
      </p:sp>
      <p:sp>
        <p:nvSpPr>
          <p:cNvPr id="7" name="Rectangle 4"/>
          <p:cNvSpPr>
            <a:spLocks noGrp="1" noChangeArrowheads="1"/>
          </p:cNvSpPr>
          <p:nvPr>
            <p:ph type="dt" sz="half" idx="12"/>
          </p:nvPr>
        </p:nvSpPr>
        <p:spPr bwMode="auto">
          <a:xfrm>
            <a:off x="457200" y="6243638"/>
            <a:ext cx="1811338" cy="457200"/>
          </a:xfrm>
          <a:prstGeom prst="rect">
            <a:avLst/>
          </a:prstGeom>
          <a:noFill/>
          <a:ln w="9525">
            <a:noFill/>
            <a:miter lim="800000"/>
          </a:ln>
          <a:effectLst/>
        </p:spPr>
        <p:txBody>
          <a:bodyPr vert="horz" wrap="square" lIns="91440" tIns="45720" rIns="91440" bIns="45720" numCol="1" anchor="b"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9096E2DC-E455-42A3-99C4-49629DBA3ECD}" type="datetime1">
              <a:rPr kumimoji="0" 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pPr marL="0" marR="0" lvl="0" indent="0" algn="l" defTabSz="914400" rtl="0" eaLnBrk="1" fontAlgn="base" latinLnBrk="0" hangingPunct="1">
                <a:lnSpc>
                  <a:spcPct val="100000"/>
                </a:lnSpc>
                <a:spcBef>
                  <a:spcPct val="0"/>
                </a:spcBef>
                <a:spcAft>
                  <a:spcPct val="0"/>
                </a:spcAft>
                <a:buClrTx/>
                <a:buSzTx/>
                <a:buFontTx/>
                <a:buNone/>
                <a:defRPr/>
              </a:pPr>
              <a:t>12/6/2018</a:t>
            </a:fld>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 name="Rectangle 5"/>
          <p:cNvSpPr>
            <a:spLocks noGrp="1" noChangeArrowheads="1"/>
          </p:cNvSpPr>
          <p:nvPr>
            <p:ph type="ftr" sz="quarter" idx="3"/>
          </p:nvPr>
        </p:nvSpPr>
        <p:spPr>
          <a:xfrm>
            <a:off x="2447925" y="6248400"/>
            <a:ext cx="4302125" cy="457200"/>
          </a:xfrm>
          <a:prstGeom prst="rect">
            <a:avLst/>
          </a:prstGeom>
        </p:spPr>
        <p:txBody>
          <a:bodyPr/>
          <a:lstStyle>
            <a:lvl1pPr algn="ctr" eaLnBrk="1" hangingPunct="1">
              <a:defRPr>
                <a:latin typeface="Arial" panose="020B0604020202020204" pitchFamily="34" charset="0"/>
                <a:ea typeface="宋体" panose="02010600030101010101" pitchFamily="2" charset="-122"/>
              </a:defRPr>
            </a:lvl1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t>13th ICA Workshop on Generalisation and Multiple Representation, 12-13 September 2010, Zurich, Switzerland</a:t>
            </a:r>
          </a:p>
        </p:txBody>
      </p:sp>
      <p:sp>
        <p:nvSpPr>
          <p:cNvPr id="9" name="Rectangle 6"/>
          <p:cNvSpPr>
            <a:spLocks noGrp="1" noChangeArrowheads="1"/>
          </p:cNvSpPr>
          <p:nvPr>
            <p:ph type="sldNum" sz="quarter" idx="4"/>
          </p:nvPr>
        </p:nvSpPr>
        <p:spPr bwMode="auto">
          <a:xfrm>
            <a:off x="6919913" y="6243638"/>
            <a:ext cx="1766888" cy="457200"/>
          </a:xfrm>
          <a:prstGeom prst="rect">
            <a:avLst/>
          </a:prstGeom>
          <a:noFill/>
          <a:ln w="9525">
            <a:noFill/>
            <a:miter lim="800000"/>
          </a:ln>
          <a:effectLst/>
        </p:spPr>
        <p:txBody>
          <a:bodyPr vert="horz" wrap="square" lIns="91440" tIns="45720" rIns="91440" bIns="45720" numCol="1" anchor="b" anchorCtr="0" compatLnSpc="1"/>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88DB8219-2E92-4928-9549-D8897317B604}" type="slidenum">
              <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defRPr/>
              </a:pPr>
              <a:t>‹#›</a:t>
            </a:fld>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p:cNvSpPr>
          <p:nvPr>
            <p:ph type="title"/>
          </p:nvPr>
        </p:nvSpPr>
        <p:spPr>
          <a:xfrm>
            <a:off x="457200" y="277813"/>
            <a:ext cx="8229600" cy="712787"/>
          </a:xfrm>
          <a:prstGeom prst="rect">
            <a:avLst/>
          </a:prstGeom>
          <a:noFill/>
          <a:ln w="9525">
            <a:noFill/>
          </a:ln>
        </p:spPr>
        <p:txBody>
          <a:bodyPr anchor="t"/>
          <a:lstStyle/>
          <a:p>
            <a:pPr lvl="0"/>
            <a:r>
              <a:rPr lang="zh-CN" altLang="en-US" dirty="0"/>
              <a:t>单击此处编辑母版标题样式</a:t>
            </a:r>
          </a:p>
        </p:txBody>
      </p:sp>
      <p:sp>
        <p:nvSpPr>
          <p:cNvPr id="1027" name="Rectangle 3"/>
          <p:cNvSpPr>
            <a:spLocks noGrp="1"/>
          </p:cNvSpPr>
          <p:nvPr>
            <p:ph type="body"/>
          </p:nvPr>
        </p:nvSpPr>
        <p:spPr>
          <a:xfrm>
            <a:off x="457200" y="1219200"/>
            <a:ext cx="8229600" cy="4911725"/>
          </a:xfrm>
          <a:prstGeom prst="rect">
            <a:avLst/>
          </a:prstGeom>
          <a:noFill/>
          <a:ln w="9525">
            <a:noFill/>
          </a:ln>
        </p:spPr>
        <p:txBody>
          <a:bodyPr anchor="t"/>
          <a:lstStyle/>
          <a:p>
            <a:pPr lvl="0" indent="-342900"/>
            <a:r>
              <a:rPr lang="zh-CN" altLang="en-US" dirty="0"/>
              <a:t>单击此处编辑母版文本样式</a:t>
            </a:r>
          </a:p>
          <a:p>
            <a:pPr lvl="1" indent="-325120"/>
            <a:r>
              <a:rPr lang="zh-CN" altLang="en-US" dirty="0"/>
              <a:t>第二级</a:t>
            </a:r>
          </a:p>
          <a:p>
            <a:pPr lvl="2" indent="-350520"/>
            <a:r>
              <a:rPr lang="zh-CN" altLang="en-US" dirty="0"/>
              <a:t>第三级</a:t>
            </a:r>
          </a:p>
          <a:p>
            <a:pPr lvl="3" indent="-315595"/>
            <a:r>
              <a:rPr lang="zh-CN" altLang="en-US" dirty="0"/>
              <a:t>第四级</a:t>
            </a:r>
          </a:p>
          <a:p>
            <a:pPr lvl="4" indent="-339725"/>
            <a:r>
              <a:rPr lang="zh-CN" altLang="en-US" dirty="0"/>
              <a:t>第五级</a:t>
            </a:r>
          </a:p>
        </p:txBody>
      </p:sp>
      <p:sp>
        <p:nvSpPr>
          <p:cNvPr id="7172" name="Rectangle 4"/>
          <p:cNvSpPr>
            <a:spLocks noGrp="1" noChangeArrowheads="1"/>
          </p:cNvSpPr>
          <p:nvPr>
            <p:ph type="dt" sz="half" idx="2"/>
          </p:nvPr>
        </p:nvSpPr>
        <p:spPr bwMode="auto">
          <a:xfrm>
            <a:off x="457200" y="6243638"/>
            <a:ext cx="1811338" cy="457200"/>
          </a:xfrm>
          <a:prstGeom prst="rect">
            <a:avLst/>
          </a:prstGeom>
          <a:noFill/>
          <a:ln w="9525">
            <a:noFill/>
            <a:miter lim="800000"/>
          </a:ln>
          <a:effectLst/>
        </p:spPr>
        <p:txBody>
          <a:bodyPr vert="horz" wrap="square" lIns="91440" tIns="45720" rIns="91440" bIns="45720" numCol="1" anchor="b" anchorCtr="0" compatLnSpc="1"/>
          <a:lstStyle>
            <a:lvl1pPr algn="l" eaLnBrk="1" hangingPunct="1">
              <a:defRPr sz="1200">
                <a:latin typeface="Arial" panose="020B0604020202020204" pitchFamily="34" charset="0"/>
                <a:ea typeface="宋体" panose="02010600030101010101" pitchFamily="2" charset="-122"/>
              </a:defRPr>
            </a:lvl1pPr>
          </a:lstStyle>
          <a:p>
            <a:pPr marL="0" marR="0" lvl="0" indent="0" algn="l" defTabSz="914400" rtl="0" eaLnBrk="1" fontAlgn="base" latinLnBrk="0" hangingPunct="1">
              <a:lnSpc>
                <a:spcPct val="100000"/>
              </a:lnSpc>
              <a:spcBef>
                <a:spcPct val="0"/>
              </a:spcBef>
              <a:spcAft>
                <a:spcPct val="0"/>
              </a:spcAft>
              <a:buClrTx/>
              <a:buSzTx/>
              <a:buFontTx/>
              <a:buNone/>
              <a:defRPr/>
            </a:pPr>
            <a:fld id="{38C06A84-8FD1-474E-AF6F-A8FE65712CD4}" type="datetime1">
              <a:rPr kumimoji="0" 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pPr marL="0" marR="0" lvl="0" indent="0" algn="l" defTabSz="914400" rtl="0" eaLnBrk="1" fontAlgn="base" latinLnBrk="0" hangingPunct="1">
                <a:lnSpc>
                  <a:spcPct val="100000"/>
                </a:lnSpc>
                <a:spcBef>
                  <a:spcPct val="0"/>
                </a:spcBef>
                <a:spcAft>
                  <a:spcPct val="0"/>
                </a:spcAft>
                <a:buClrTx/>
                <a:buSzTx/>
                <a:buFontTx/>
                <a:buNone/>
                <a:defRPr/>
              </a:pPr>
              <a:t>12/6/2018</a:t>
            </a:fld>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174" name="Rectangle 6"/>
          <p:cNvSpPr>
            <a:spLocks noGrp="1" noChangeArrowheads="1"/>
          </p:cNvSpPr>
          <p:nvPr>
            <p:ph type="sldNum" sz="quarter" idx="4"/>
          </p:nvPr>
        </p:nvSpPr>
        <p:spPr bwMode="auto">
          <a:xfrm>
            <a:off x="6919913" y="6243638"/>
            <a:ext cx="1766888" cy="457200"/>
          </a:xfrm>
          <a:prstGeom prst="rect">
            <a:avLst/>
          </a:prstGeom>
          <a:noFill/>
          <a:ln w="9525">
            <a:noFill/>
            <a:miter lim="800000"/>
          </a:ln>
          <a:effectLst/>
        </p:spPr>
        <p:txBody>
          <a:bodyPr vert="horz" wrap="square" lIns="91440" tIns="45720" rIns="91440" bIns="45720" numCol="1" anchor="b" anchorCtr="0" compatLnSpc="1"/>
          <a:lstStyle>
            <a:lvl1pPr algn="r" eaLnBrk="1" hangingPunct="1">
              <a:defRPr sz="1200"/>
            </a:lvl1pPr>
          </a:lstStyle>
          <a:p>
            <a:pPr marL="0" marR="0" lvl="0" indent="0" algn="r" defTabSz="914400" rtl="0" eaLnBrk="1" fontAlgn="base" latinLnBrk="0" hangingPunct="1">
              <a:lnSpc>
                <a:spcPct val="100000"/>
              </a:lnSpc>
              <a:spcBef>
                <a:spcPct val="0"/>
              </a:spcBef>
              <a:spcAft>
                <a:spcPct val="0"/>
              </a:spcAft>
              <a:buClrTx/>
              <a:buSzTx/>
              <a:buFontTx/>
              <a:buNone/>
              <a:defRPr/>
            </a:pPr>
            <a:fld id="{79CC0A35-4693-4662-9355-713F338A6920}" type="slidenum">
              <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defRPr/>
              </a:pPr>
              <a:t>‹#›</a:t>
            </a:fld>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30" name="Freeform 7"/>
          <p:cNvSpPr/>
          <p:nvPr/>
        </p:nvSpPr>
        <p:spPr>
          <a:xfrm>
            <a:off x="381000" y="228600"/>
            <a:ext cx="8229600" cy="609600"/>
          </a:xfrm>
          <a:custGeom>
            <a:avLst/>
            <a:gdLst/>
            <a:ahLst/>
            <a:cxnLst>
              <a:cxn ang="0">
                <a:pos x="0" y="2147483646"/>
              </a:cxn>
              <a:cxn ang="0">
                <a:pos x="0" y="0"/>
              </a:cxn>
              <a:cxn ang="0">
                <a:pos x="2147483646" y="0"/>
              </a:cxn>
            </a:cxnLst>
            <a:rect l="0" t="0" r="0" b="0"/>
            <a:pathLst>
              <a:path w="1000" h="1000">
                <a:moveTo>
                  <a:pt x="0" y="1000"/>
                </a:moveTo>
                <a:lnTo>
                  <a:pt x="0" y="0"/>
                </a:lnTo>
                <a:lnTo>
                  <a:pt x="1000" y="0"/>
                </a:lnTo>
              </a:path>
            </a:pathLst>
          </a:custGeom>
          <a:noFill/>
          <a:ln w="19050" cap="flat" cmpd="sng">
            <a:solidFill>
              <a:schemeClr val="accent1"/>
            </a:solidFill>
            <a:prstDash val="solid"/>
            <a:miter/>
            <a:headEnd type="none" w="med" len="med"/>
            <a:tailEnd type="none" w="med" len="med"/>
          </a:ln>
        </p:spPr>
        <p:txBody>
          <a:bodyPr/>
          <a:lstStyle/>
          <a:p>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p:txStyles>
    <p:titleStyle>
      <a:lvl1pPr algn="l" rtl="0" eaLnBrk="0" fontAlgn="base" hangingPunct="0">
        <a:spcBef>
          <a:spcPct val="0"/>
        </a:spcBef>
        <a:spcAft>
          <a:spcPct val="0"/>
        </a:spcAft>
        <a:defRPr sz="3200" b="1">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Arial" panose="020B0604020202020204" pitchFamily="34" charset="0"/>
          <a:ea typeface="宋体" panose="02010600030101010101" pitchFamily="2" charset="-122"/>
        </a:defRPr>
      </a:lvl2pPr>
      <a:lvl3pPr algn="l" rtl="0" eaLnBrk="0" fontAlgn="base" hangingPunct="0">
        <a:spcBef>
          <a:spcPct val="0"/>
        </a:spcBef>
        <a:spcAft>
          <a:spcPct val="0"/>
        </a:spcAft>
        <a:defRPr sz="3200" b="1">
          <a:solidFill>
            <a:schemeClr val="tx2"/>
          </a:solidFill>
          <a:latin typeface="Arial" panose="020B0604020202020204" pitchFamily="34" charset="0"/>
          <a:ea typeface="宋体" panose="02010600030101010101" pitchFamily="2" charset="-122"/>
        </a:defRPr>
      </a:lvl3pPr>
      <a:lvl4pPr algn="l" rtl="0" eaLnBrk="0" fontAlgn="base" hangingPunct="0">
        <a:spcBef>
          <a:spcPct val="0"/>
        </a:spcBef>
        <a:spcAft>
          <a:spcPct val="0"/>
        </a:spcAft>
        <a:defRPr sz="3200" b="1">
          <a:solidFill>
            <a:schemeClr val="tx2"/>
          </a:solidFill>
          <a:latin typeface="Arial" panose="020B0604020202020204" pitchFamily="34" charset="0"/>
          <a:ea typeface="宋体" panose="02010600030101010101" pitchFamily="2" charset="-122"/>
        </a:defRPr>
      </a:lvl4pPr>
      <a:lvl5pPr algn="l" rtl="0" eaLnBrk="0" fontAlgn="base" hangingPunct="0">
        <a:spcBef>
          <a:spcPct val="0"/>
        </a:spcBef>
        <a:spcAft>
          <a:spcPct val="0"/>
        </a:spcAft>
        <a:defRPr sz="3200" b="1">
          <a:solidFill>
            <a:schemeClr val="tx2"/>
          </a:solidFill>
          <a:latin typeface="Arial" panose="020B0604020202020204" pitchFamily="34" charset="0"/>
          <a:ea typeface="宋体" panose="02010600030101010101" pitchFamily="2" charset="-122"/>
        </a:defRPr>
      </a:lvl5pPr>
      <a:lvl6pPr marL="457200" algn="l" rtl="0" fontAlgn="base">
        <a:spcBef>
          <a:spcPct val="0"/>
        </a:spcBef>
        <a:spcAft>
          <a:spcPct val="0"/>
        </a:spcAft>
        <a:defRPr sz="3200" b="1">
          <a:solidFill>
            <a:schemeClr val="tx2"/>
          </a:solidFill>
          <a:latin typeface="Arial" panose="020B0604020202020204" pitchFamily="34" charset="0"/>
          <a:ea typeface="宋体" panose="02010600030101010101" pitchFamily="2" charset="-122"/>
        </a:defRPr>
      </a:lvl6pPr>
      <a:lvl7pPr marL="914400" algn="l" rtl="0" fontAlgn="base">
        <a:spcBef>
          <a:spcPct val="0"/>
        </a:spcBef>
        <a:spcAft>
          <a:spcPct val="0"/>
        </a:spcAft>
        <a:defRPr sz="3200" b="1">
          <a:solidFill>
            <a:schemeClr val="tx2"/>
          </a:solidFill>
          <a:latin typeface="Arial" panose="020B0604020202020204" pitchFamily="34" charset="0"/>
          <a:ea typeface="宋体" panose="02010600030101010101" pitchFamily="2" charset="-122"/>
        </a:defRPr>
      </a:lvl7pPr>
      <a:lvl8pPr marL="1371600" algn="l" rtl="0" fontAlgn="base">
        <a:spcBef>
          <a:spcPct val="0"/>
        </a:spcBef>
        <a:spcAft>
          <a:spcPct val="0"/>
        </a:spcAft>
        <a:defRPr sz="3200" b="1">
          <a:solidFill>
            <a:schemeClr val="tx2"/>
          </a:solidFill>
          <a:latin typeface="Arial" panose="020B0604020202020204" pitchFamily="34" charset="0"/>
          <a:ea typeface="宋体" panose="02010600030101010101" pitchFamily="2" charset="-122"/>
        </a:defRPr>
      </a:lvl8pPr>
      <a:lvl9pPr marL="1828800" algn="l" rtl="0" fontAlgn="base">
        <a:spcBef>
          <a:spcPct val="0"/>
        </a:spcBef>
        <a:spcAft>
          <a:spcPct val="0"/>
        </a:spcAft>
        <a:defRPr sz="3200" b="1">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2800">
          <a:solidFill>
            <a:schemeClr val="tx1"/>
          </a:solidFill>
          <a:latin typeface="+mn-lt"/>
          <a:ea typeface="+mn-ea"/>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600">
          <a:solidFill>
            <a:schemeClr val="tx1"/>
          </a:solidFill>
          <a:latin typeface="+mn-lt"/>
          <a:ea typeface="+mn-ea"/>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200">
          <a:solidFill>
            <a:schemeClr val="tx1"/>
          </a:solidFill>
          <a:latin typeface="+mn-lt"/>
          <a:ea typeface="+mn-ea"/>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000">
          <a:solidFill>
            <a:schemeClr val="tx1"/>
          </a:solidFill>
          <a:latin typeface="+mn-lt"/>
          <a:ea typeface="+mn-ea"/>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vl6pPr marL="2138680" indent="-339725"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6pPr>
      <a:lvl7pPr marL="2595880" indent="-339725"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7pPr>
      <a:lvl8pPr marL="3053080" indent="-339725"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8pPr>
      <a:lvl9pPr marL="3510280" indent="-339725"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2.xml"/><Relationship Id="rId1" Type="http://schemas.openxmlformats.org/officeDocument/2006/relationships/video" Target="file:///H:\&#25105;&#30340;&#35838;&#20214;\&#33406;&#28363;&#30149;&#20026;&#20309;&#38590;&#20197;&#27835;&#24840;&#65311;4&#20998;&#38047;&#24102;&#20320;&#20102;&#35299;HIV&#30149;&#27602;.mp4" TargetMode="External"/><Relationship Id="rId4" Type="http://schemas.openxmlformats.org/officeDocument/2006/relationships/image" Target="../media/image24.jpeg"/></Relationships>
</file>

<file path=ppt/slides/_rels/slide25.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image" Target="../media/image32.jpeg"/><Relationship Id="rId3" Type="http://schemas.openxmlformats.org/officeDocument/2006/relationships/image" Target="../media/image27.jpeg"/><Relationship Id="rId7" Type="http://schemas.openxmlformats.org/officeDocument/2006/relationships/image" Target="../media/image31.jpeg"/><Relationship Id="rId2" Type="http://schemas.openxmlformats.org/officeDocument/2006/relationships/image" Target="../media/image26.jpeg"/><Relationship Id="rId1" Type="http://schemas.openxmlformats.org/officeDocument/2006/relationships/slideLayout" Target="../slideLayouts/slideLayout2.xml"/><Relationship Id="rId6" Type="http://schemas.openxmlformats.org/officeDocument/2006/relationships/image" Target="../media/image30.gif"/><Relationship Id="rId5" Type="http://schemas.openxmlformats.org/officeDocument/2006/relationships/image" Target="../media/image29.jpeg"/><Relationship Id="rId4" Type="http://schemas.openxmlformats.org/officeDocument/2006/relationships/image" Target="../media/image28.jpeg"/></Relationships>
</file>

<file path=ppt/slides/_rels/slide27.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9.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7.gi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2.jpeg"/><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55.jpeg"/><Relationship Id="rId1" Type="http://schemas.openxmlformats.org/officeDocument/2006/relationships/slideLayout" Target="../slideLayouts/slideLayout2.xml"/><Relationship Id="rId6" Type="http://schemas.openxmlformats.org/officeDocument/2006/relationships/image" Target="../media/image59.jpeg"/><Relationship Id="rId5" Type="http://schemas.openxmlformats.org/officeDocument/2006/relationships/image" Target="../media/image58.jpeg"/><Relationship Id="rId4" Type="http://schemas.openxmlformats.org/officeDocument/2006/relationships/image" Target="../media/image57.jpeg"/></Relationships>
</file>

<file path=ppt/slides/_rels/slide4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 Id="rId5" Type="http://schemas.openxmlformats.org/officeDocument/2006/relationships/image" Target="../media/image61.png"/><Relationship Id="rId4"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ctrTitle"/>
          </p:nvPr>
        </p:nvSpPr>
        <p:spPr>
          <a:xfrm>
            <a:off x="609600" y="1219200"/>
            <a:ext cx="7772400" cy="2133600"/>
          </a:xfrm>
        </p:spPr>
        <p:txBody>
          <a:bodyPr vert="horz" wrap="square" lIns="91440" tIns="45720" rIns="91440" bIns="45720" numCol="1" anchor="t"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2800" b="1" i="0" u="none" strike="noStrike" kern="0" cap="none" spc="0" normalizeH="0" baseline="0" noProof="0" dirty="0" smtClean="0">
                <a:ln>
                  <a:noFill/>
                </a:ln>
                <a:solidFill>
                  <a:schemeClr val="tx2"/>
                </a:solidFill>
                <a:effectLst/>
                <a:uLnTx/>
                <a:uFillTx/>
                <a:latin typeface="+mj-lt"/>
                <a:ea typeface="+mj-ea"/>
                <a:cs typeface="+mj-cs"/>
              </a:rPr>
              <a:t/>
            </a:r>
            <a:br>
              <a:rPr kumimoji="0" lang="en-US" altLang="zh-CN" sz="2800" b="1" i="0" u="none" strike="noStrike" kern="0" cap="none" spc="0" normalizeH="0" baseline="0" noProof="0" dirty="0" smtClean="0">
                <a:ln>
                  <a:noFill/>
                </a:ln>
                <a:solidFill>
                  <a:schemeClr val="tx2"/>
                </a:solidFill>
                <a:effectLst/>
                <a:uLnTx/>
                <a:uFillTx/>
                <a:latin typeface="+mj-lt"/>
                <a:ea typeface="+mj-ea"/>
                <a:cs typeface="+mj-cs"/>
              </a:rPr>
            </a:br>
            <a:r>
              <a:rPr kumimoji="0" lang="en-US" altLang="zh-CN" sz="4000" b="1" i="0" u="none" strike="noStrike" kern="0" cap="none" spc="0" normalizeH="0" baseline="0" noProof="0" dirty="0" smtClean="0">
                <a:ln>
                  <a:noFill/>
                </a:ln>
                <a:solidFill>
                  <a:schemeClr val="tx2"/>
                </a:solidFill>
                <a:effectLst/>
                <a:uLnTx/>
                <a:uFillTx/>
                <a:latin typeface="+mj-lt"/>
                <a:ea typeface="+mj-ea"/>
                <a:cs typeface="+mj-cs"/>
              </a:rPr>
              <a:t/>
            </a:r>
            <a:br>
              <a:rPr kumimoji="0" lang="en-US" altLang="zh-CN" sz="4000" b="1" i="0" u="none" strike="noStrike" kern="0" cap="none" spc="0" normalizeH="0" baseline="0" noProof="0" dirty="0" smtClean="0">
                <a:ln>
                  <a:noFill/>
                </a:ln>
                <a:solidFill>
                  <a:schemeClr val="tx2"/>
                </a:solidFill>
                <a:effectLst/>
                <a:uLnTx/>
                <a:uFillTx/>
                <a:latin typeface="+mj-lt"/>
                <a:ea typeface="+mj-ea"/>
                <a:cs typeface="+mj-cs"/>
              </a:rPr>
            </a:br>
            <a:r>
              <a:rPr lang="zh-CN" altLang="en-US" sz="4800" strike="noStrike" noProof="1" smtClean="0">
                <a:solidFill>
                  <a:schemeClr val="accent4">
                    <a:lumMod val="75000"/>
                    <a:lumOff val="25000"/>
                  </a:schemeClr>
                </a:solidFill>
                <a:effectLst>
                  <a:outerShdw blurRad="60007" dist="310007" dir="7680000" sy="30000" kx="1300200" algn="ctr" rotWithShape="0">
                    <a:prstClr val="black">
                      <a:alpha val="32000"/>
                    </a:prstClr>
                  </a:outerShdw>
                </a:effectLst>
                <a:sym typeface="+mn-ea"/>
              </a:rPr>
              <a:t>生殖</a:t>
            </a:r>
            <a:r>
              <a:rPr lang="zh-CN" altLang="en-US" sz="4800" strike="noStrike" noProof="1">
                <a:solidFill>
                  <a:schemeClr val="accent4">
                    <a:lumMod val="75000"/>
                    <a:lumOff val="25000"/>
                  </a:schemeClr>
                </a:solidFill>
                <a:effectLst>
                  <a:outerShdw blurRad="60007" dist="310007" dir="7680000" sy="30000" kx="1300200" algn="ctr" rotWithShape="0">
                    <a:prstClr val="black">
                      <a:alpha val="32000"/>
                    </a:prstClr>
                  </a:outerShdw>
                </a:effectLst>
                <a:sym typeface="+mn-ea"/>
              </a:rPr>
              <a:t>健康</a:t>
            </a:r>
            <a:endParaRPr kumimoji="0" lang="zh-CN" altLang="en-US" sz="4800" b="1" i="0" u="none" strike="noStrike" kern="0" cap="none" spc="0" normalizeH="0" baseline="0" noProof="1" smtClean="0">
              <a:solidFill>
                <a:schemeClr val="accent4">
                  <a:lumMod val="75000"/>
                  <a:lumOff val="25000"/>
                </a:schemeClr>
              </a:solidFill>
              <a:effectLst>
                <a:outerShdw blurRad="60007" dist="310007" dir="7680000" sy="30000" kx="1300200" algn="ctr" rotWithShape="0">
                  <a:prstClr val="black">
                    <a:alpha val="32000"/>
                  </a:prstClr>
                </a:outerShdw>
              </a:effectLst>
              <a:uLnTx/>
              <a:uFillTx/>
              <a:latin typeface="+mn-ea"/>
              <a:ea typeface="+mn-ea"/>
              <a:cs typeface="+mj-cs"/>
              <a:sym typeface="+mn-ea"/>
            </a:endParaRPr>
          </a:p>
        </p:txBody>
      </p:sp>
      <p:sp>
        <p:nvSpPr>
          <p:cNvPr id="16387" name="Rectangle 3"/>
          <p:cNvSpPr>
            <a:spLocks noGrp="1"/>
          </p:cNvSpPr>
          <p:nvPr>
            <p:ph type="subTitle" idx="1"/>
          </p:nvPr>
        </p:nvSpPr>
        <p:spPr>
          <a:xfrm>
            <a:off x="790575" y="4005263"/>
            <a:ext cx="7743825" cy="2160588"/>
          </a:xfrm>
        </p:spPr>
        <p:txBody>
          <a:bodyPr vert="horz" wrap="square" lIns="91440" tIns="45720" rIns="91440" bIns="45720" anchor="t"/>
          <a:lstStyle/>
          <a:p>
            <a:pPr algn="ctr" eaLnBrk="1" fontAlgn="base" hangingPunct="1">
              <a:buSzPct val="65000"/>
              <a:buFont typeface="Wingdings" panose="05000000000000000000" pitchFamily="2" charset="2"/>
            </a:pPr>
            <a:endParaRPr lang="en-US" altLang="zh-CN" sz="800" strike="noStrike" noProof="1">
              <a:latin typeface="楷体" panose="02010609060101010101" pitchFamily="49" charset="-122"/>
              <a:ea typeface="楷体" panose="02010609060101010101" pitchFamily="49" charset="-122"/>
              <a:cs typeface="+mn-cs"/>
            </a:endParaRPr>
          </a:p>
          <a:p>
            <a:pPr algn="ctr" eaLnBrk="1" fontAlgn="base" hangingPunct="1">
              <a:spcAft>
                <a:spcPts val="600"/>
              </a:spcAft>
              <a:buSzPct val="65000"/>
              <a:buFont typeface="Wingdings" panose="05000000000000000000" pitchFamily="2" charset="2"/>
            </a:pPr>
            <a:r>
              <a:rPr lang="zh-CN" altLang="en-US" sz="2400" b="1" strike="noStrike" noProof="1">
                <a:sym typeface="+mn-ea"/>
              </a:rPr>
              <a:t>                                     </a:t>
            </a:r>
            <a:r>
              <a:rPr lang="zh-CN" altLang="en-US" sz="2800" b="1" strike="noStrike" noProof="1">
                <a:solidFill>
                  <a:schemeClr val="accent4">
                    <a:lumMod val="75000"/>
                    <a:lumOff val="25000"/>
                  </a:schemeClr>
                </a:solidFill>
                <a:sym typeface="+mn-ea"/>
              </a:rPr>
              <a:t>南开大学校医院</a:t>
            </a:r>
          </a:p>
          <a:p>
            <a:pPr algn="ctr" eaLnBrk="1" fontAlgn="base" hangingPunct="1">
              <a:spcAft>
                <a:spcPts val="600"/>
              </a:spcAft>
              <a:buSzPct val="65000"/>
              <a:buFont typeface="Wingdings" panose="05000000000000000000" pitchFamily="2" charset="2"/>
            </a:pPr>
            <a:r>
              <a:rPr lang="zh-CN" altLang="en-US" sz="3200" b="1" strike="noStrike" noProof="1">
                <a:solidFill>
                  <a:schemeClr val="accent4">
                    <a:lumMod val="75000"/>
                    <a:lumOff val="25000"/>
                  </a:schemeClr>
                </a:solidFill>
                <a:effectLst>
                  <a:outerShdw blurRad="38100" dist="19050" dir="2700000" algn="tl" rotWithShape="0">
                    <a:schemeClr val="dk1">
                      <a:alpha val="40000"/>
                    </a:schemeClr>
                  </a:outerShdw>
                </a:effectLst>
                <a:sym typeface="+mn-ea"/>
              </a:rPr>
              <a:t>                              </a:t>
            </a:r>
            <a:r>
              <a:rPr lang="zh-CN" altLang="en-US" sz="2400" b="1" strike="noStrike" noProof="1">
                <a:solidFill>
                  <a:schemeClr val="accent4">
                    <a:lumMod val="75000"/>
                    <a:lumOff val="25000"/>
                  </a:schemeClr>
                </a:solidFill>
                <a:effectLst>
                  <a:outerShdw blurRad="38100" dist="19050" dir="2700000" algn="tl" rotWithShape="0">
                    <a:schemeClr val="dk1">
                      <a:alpha val="40000"/>
                    </a:schemeClr>
                  </a:outerShdw>
                </a:effectLst>
                <a:sym typeface="+mn-ea"/>
              </a:rPr>
              <a:t>项晶</a:t>
            </a:r>
            <a:endParaRPr lang="zh-CN" altLang="en-US" sz="2400" b="1" strike="noStrike" noProof="1">
              <a:solidFill>
                <a:schemeClr val="accent4">
                  <a:lumMod val="75000"/>
                  <a:lumOff val="25000"/>
                </a:schemeClr>
              </a:solidFill>
              <a:effectLst>
                <a:outerShdw blurRad="38100" dist="19050" dir="2700000" algn="tl" rotWithShape="0">
                  <a:schemeClr val="dk1">
                    <a:alpha val="40000"/>
                  </a:schemeClr>
                </a:outerShdw>
              </a:effectLst>
              <a:latin typeface="楷体" panose="02010609060101010101" pitchFamily="49" charset="-122"/>
              <a:ea typeface="楷体" panose="02010609060101010101" pitchFamily="49" charset="-122"/>
              <a:cs typeface="+mn-cs"/>
              <a:sym typeface="+mn-ea"/>
            </a:endParaRPr>
          </a:p>
        </p:txBody>
      </p:sp>
      <p:pic>
        <p:nvPicPr>
          <p:cNvPr id="2" name="Picture 5"/>
          <p:cNvPicPr>
            <a:picLocks noChangeAspect="1"/>
          </p:cNvPicPr>
          <p:nvPr/>
        </p:nvPicPr>
        <p:blipFill>
          <a:blip r:embed="rId3" cstate="print"/>
          <a:stretch>
            <a:fillRect/>
          </a:stretch>
        </p:blipFill>
        <p:spPr>
          <a:xfrm>
            <a:off x="112713" y="146050"/>
            <a:ext cx="3419475" cy="984250"/>
          </a:xfrm>
          <a:prstGeom prst="rect">
            <a:avLst/>
          </a:prstGeom>
          <a:noFill/>
          <a:ln w="9525">
            <a:noFill/>
          </a:ln>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sym typeface="+mn-ea"/>
              </a:rPr>
              <a:t>乳房发育不良的主要因素</a:t>
            </a:r>
            <a:endParaRPr lang="zh-CN" altLang="en-US"/>
          </a:p>
        </p:txBody>
      </p:sp>
      <p:sp>
        <p:nvSpPr>
          <p:cNvPr id="3" name="内容占位符 2"/>
          <p:cNvSpPr>
            <a:spLocks noGrp="1"/>
          </p:cNvSpPr>
          <p:nvPr>
            <p:ph idx="1"/>
          </p:nvPr>
        </p:nvSpPr>
        <p:spPr>
          <a:xfrm>
            <a:off x="457200" y="1743075"/>
            <a:ext cx="5332730" cy="4911725"/>
          </a:xfrm>
        </p:spPr>
        <p:txBody>
          <a:bodyPr/>
          <a:lstStyle/>
          <a:p>
            <a:r>
              <a:rPr lang="zh-CN" altLang="en-US"/>
              <a:t>雄性激素偏高</a:t>
            </a:r>
          </a:p>
          <a:p>
            <a:endParaRPr lang="zh-CN" altLang="en-US" sz="2400"/>
          </a:p>
          <a:p>
            <a:r>
              <a:rPr lang="zh-CN" altLang="en-US" sz="2400"/>
              <a:t>疾病（如</a:t>
            </a:r>
            <a:r>
              <a:rPr lang="en-US" altLang="zh-CN" sz="2400"/>
              <a:t>PCOS</a:t>
            </a:r>
            <a:r>
              <a:rPr lang="zh-CN" altLang="en-US" sz="2400"/>
              <a:t>）、误食雄激素的蔬菜（如韭菜）、中药、或每天从事竞争激烈的运动劳动、引致雄性激素分泌增高。肤质变粗、汗毛增多、经血稀少、痤疮、胸部扁平化</a:t>
            </a:r>
          </a:p>
        </p:txBody>
      </p:sp>
      <p:sp>
        <p:nvSpPr>
          <p:cNvPr id="4" name="日期占位符 3"/>
          <p:cNvSpPr>
            <a:spLocks noGrp="1"/>
          </p:cNvSpPr>
          <p:nvPr>
            <p:ph type="dt" sz="half" idx="2"/>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ECA04D38-6C66-4871-8C04-630725369DA1}" type="datetime1">
              <a:rPr kumimoji="0" 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pPr marL="0" marR="0" lvl="0" indent="0" algn="l" defTabSz="914400" rtl="0" eaLnBrk="1" fontAlgn="base" latinLnBrk="0" hangingPunct="1">
                <a:lnSpc>
                  <a:spcPct val="100000"/>
                </a:lnSpc>
                <a:spcBef>
                  <a:spcPct val="0"/>
                </a:spcBef>
                <a:spcAft>
                  <a:spcPct val="0"/>
                </a:spcAft>
                <a:buClrTx/>
                <a:buSzTx/>
                <a:buFontTx/>
                <a:buNone/>
                <a:defRPr/>
              </a:pPr>
              <a:t>12/6/2018</a:t>
            </a:fld>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pic>
        <p:nvPicPr>
          <p:cNvPr id="5" name="图片 4" descr="0dc4d87ad754e25e6f1662297596b78b_220_220"/>
          <p:cNvPicPr>
            <a:picLocks noChangeAspect="1"/>
          </p:cNvPicPr>
          <p:nvPr/>
        </p:nvPicPr>
        <p:blipFill>
          <a:blip r:embed="rId2" cstate="print"/>
          <a:stretch>
            <a:fillRect/>
          </a:stretch>
        </p:blipFill>
        <p:spPr>
          <a:xfrm>
            <a:off x="5903595" y="2338070"/>
            <a:ext cx="2613660" cy="2613660"/>
          </a:xfrm>
          <a:prstGeom prst="rect">
            <a:avLst/>
          </a:prstGeom>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sym typeface="+mn-ea"/>
              </a:rPr>
              <a:t>乳房发育不良的主要因素</a:t>
            </a:r>
            <a:endParaRPr lang="zh-CN" altLang="en-US"/>
          </a:p>
        </p:txBody>
      </p:sp>
      <p:sp>
        <p:nvSpPr>
          <p:cNvPr id="3" name="内容占位符 2"/>
          <p:cNvSpPr>
            <a:spLocks noGrp="1"/>
          </p:cNvSpPr>
          <p:nvPr>
            <p:ph idx="1"/>
          </p:nvPr>
        </p:nvSpPr>
        <p:spPr>
          <a:xfrm>
            <a:off x="325120" y="1161415"/>
            <a:ext cx="8229600" cy="4911725"/>
          </a:xfrm>
        </p:spPr>
        <p:txBody>
          <a:bodyPr/>
          <a:lstStyle/>
          <a:p>
            <a:r>
              <a:rPr lang="zh-CN" altLang="en-US"/>
              <a:t>内衣不合适</a:t>
            </a:r>
          </a:p>
          <a:p>
            <a:endParaRPr lang="zh-CN" altLang="en-US" sz="2400"/>
          </a:p>
          <a:p>
            <a:r>
              <a:rPr lang="zh-CN" altLang="en-US" sz="2400"/>
              <a:t>腋下及手臂有无多余脂肪</a:t>
            </a:r>
          </a:p>
          <a:p>
            <a:r>
              <a:rPr lang="zh-CN" altLang="en-US" sz="2400"/>
              <a:t>胸罩下沿是否挤出脂肪</a:t>
            </a:r>
          </a:p>
          <a:p>
            <a:r>
              <a:rPr lang="zh-CN" altLang="en-US" sz="2400"/>
              <a:t>是否出现乳沟</a:t>
            </a:r>
          </a:p>
          <a:p>
            <a:r>
              <a:rPr lang="zh-CN" altLang="en-US" sz="2400"/>
              <a:t>乳点是否在罩杯中央</a:t>
            </a:r>
          </a:p>
          <a:p>
            <a:r>
              <a:rPr lang="zh-CN" altLang="en-US" sz="2400"/>
              <a:t>背部脂肪是否在肩胛骨下方</a:t>
            </a:r>
          </a:p>
        </p:txBody>
      </p:sp>
      <p:sp>
        <p:nvSpPr>
          <p:cNvPr id="4" name="日期占位符 3"/>
          <p:cNvSpPr>
            <a:spLocks noGrp="1"/>
          </p:cNvSpPr>
          <p:nvPr>
            <p:ph type="dt" sz="half" idx="2"/>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ECA04D38-6C66-4871-8C04-630725369DA1}" type="datetime1">
              <a:rPr kumimoji="0" 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pPr marL="0" marR="0" lvl="0" indent="0" algn="l" defTabSz="914400" rtl="0" eaLnBrk="1" fontAlgn="base" latinLnBrk="0" hangingPunct="1">
                <a:lnSpc>
                  <a:spcPct val="100000"/>
                </a:lnSpc>
                <a:spcBef>
                  <a:spcPct val="0"/>
                </a:spcBef>
                <a:spcAft>
                  <a:spcPct val="0"/>
                </a:spcAft>
                <a:buClrTx/>
                <a:buSzTx/>
                <a:buFontTx/>
                <a:buNone/>
                <a:defRPr/>
              </a:pPr>
              <a:t>12/6/2018</a:t>
            </a:fld>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pic>
        <p:nvPicPr>
          <p:cNvPr id="5" name="图片 4" descr="20e0514999b911010304a18692836cc0"/>
          <p:cNvPicPr>
            <a:picLocks noChangeAspect="1"/>
          </p:cNvPicPr>
          <p:nvPr/>
        </p:nvPicPr>
        <p:blipFill>
          <a:blip r:embed="rId2" cstate="print"/>
          <a:stretch>
            <a:fillRect/>
          </a:stretch>
        </p:blipFill>
        <p:spPr>
          <a:xfrm>
            <a:off x="4709160" y="3544570"/>
            <a:ext cx="4159250" cy="2773045"/>
          </a:xfrm>
          <a:prstGeom prst="rect">
            <a:avLst/>
          </a:prstGeom>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美胸小食谱</a:t>
            </a:r>
          </a:p>
        </p:txBody>
      </p:sp>
      <p:sp>
        <p:nvSpPr>
          <p:cNvPr id="3" name="内容占位符 2"/>
          <p:cNvSpPr>
            <a:spLocks noGrp="1"/>
          </p:cNvSpPr>
          <p:nvPr>
            <p:ph idx="1"/>
          </p:nvPr>
        </p:nvSpPr>
        <p:spPr>
          <a:xfrm>
            <a:off x="586105" y="1219835"/>
            <a:ext cx="8229600" cy="4911725"/>
          </a:xfrm>
        </p:spPr>
        <p:txBody>
          <a:bodyPr/>
          <a:lstStyle/>
          <a:p>
            <a:endParaRPr lang="zh-CN" altLang="en-US"/>
          </a:p>
          <a:p>
            <a:r>
              <a:rPr lang="zh-CN" altLang="en-US" sz="2400"/>
              <a:t>青椒、花椒、辣椒、葱、蒜、花生、海带</a:t>
            </a:r>
          </a:p>
          <a:p>
            <a:r>
              <a:rPr lang="zh-CN" altLang="en-US" sz="2400"/>
              <a:t>猪脚、猪手、猪皮、排骨</a:t>
            </a:r>
          </a:p>
          <a:p>
            <a:r>
              <a:rPr lang="zh-CN" altLang="en-US" sz="2400"/>
              <a:t>鹿茸、蛤蚧、冬蟲、故纸子、海马、黄精</a:t>
            </a:r>
          </a:p>
          <a:p>
            <a:r>
              <a:rPr lang="zh-CN" altLang="en-US" sz="2400"/>
              <a:t>青春胶囊、养颜茶、清理胶</a:t>
            </a:r>
          </a:p>
        </p:txBody>
      </p:sp>
      <p:sp>
        <p:nvSpPr>
          <p:cNvPr id="4" name="日期占位符 3"/>
          <p:cNvSpPr>
            <a:spLocks noGrp="1"/>
          </p:cNvSpPr>
          <p:nvPr>
            <p:ph type="dt" sz="half" idx="2"/>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ECA04D38-6C66-4871-8C04-630725369DA1}" type="datetime1">
              <a:rPr kumimoji="0" 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pPr marL="0" marR="0" lvl="0" indent="0" algn="l" defTabSz="914400" rtl="0" eaLnBrk="1" fontAlgn="base" latinLnBrk="0" hangingPunct="1">
                <a:lnSpc>
                  <a:spcPct val="100000"/>
                </a:lnSpc>
                <a:spcBef>
                  <a:spcPct val="0"/>
                </a:spcBef>
                <a:spcAft>
                  <a:spcPct val="0"/>
                </a:spcAft>
                <a:buClrTx/>
                <a:buSzTx/>
                <a:buFontTx/>
                <a:buNone/>
                <a:defRPr/>
              </a:pPr>
              <a:t>12/6/2018</a:t>
            </a:fld>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pic>
        <p:nvPicPr>
          <p:cNvPr id="5" name="图片 4" descr="t01f088b72ae33ae689"/>
          <p:cNvPicPr>
            <a:picLocks noChangeAspect="1"/>
          </p:cNvPicPr>
          <p:nvPr/>
        </p:nvPicPr>
        <p:blipFill>
          <a:blip r:embed="rId2" cstate="print"/>
          <a:stretch>
            <a:fillRect/>
          </a:stretch>
        </p:blipFill>
        <p:spPr>
          <a:xfrm>
            <a:off x="4305300" y="3852545"/>
            <a:ext cx="4083050" cy="2358390"/>
          </a:xfrm>
          <a:prstGeom prst="rect">
            <a:avLst/>
          </a:prstGeom>
          <a:effectLst>
            <a:outerShdw blurRad="50800" dist="38100" dir="2700000" algn="tl" rotWithShape="0">
              <a:prstClr val="black">
                <a:alpha val="40000"/>
              </a:prstClr>
            </a:outerShdw>
          </a:effectLst>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接连接符 5"/>
          <p:cNvCxnSpPr/>
          <p:nvPr/>
        </p:nvCxnSpPr>
        <p:spPr>
          <a:xfrm>
            <a:off x="0" y="2571750"/>
            <a:ext cx="9180513" cy="0"/>
          </a:xfrm>
          <a:prstGeom prst="line">
            <a:avLst/>
          </a:prstGeom>
          <a:noFill/>
          <a:ln w="57150">
            <a:solidFill>
              <a:srgbClr val="3B79CE"/>
            </a:solidFill>
          </a:ln>
        </p:spPr>
        <p:style>
          <a:lnRef idx="2">
            <a:schemeClr val="accent1">
              <a:shade val="50000"/>
            </a:schemeClr>
          </a:lnRef>
          <a:fillRef idx="1">
            <a:schemeClr val="accent1"/>
          </a:fillRef>
          <a:effectRef idx="0">
            <a:schemeClr val="accent1"/>
          </a:effectRef>
          <a:fontRef idx="minor">
            <a:schemeClr val="lt1"/>
          </a:fontRef>
        </p:style>
      </p:cxnSp>
      <p:sp>
        <p:nvSpPr>
          <p:cNvPr id="20482" name="TextBox 8"/>
          <p:cNvSpPr txBox="1"/>
          <p:nvPr/>
        </p:nvSpPr>
        <p:spPr>
          <a:xfrm>
            <a:off x="3343275" y="1496378"/>
            <a:ext cx="6229350" cy="645160"/>
          </a:xfrm>
          <a:prstGeom prst="rect">
            <a:avLst/>
          </a:prstGeom>
          <a:noFill/>
          <a:ln w="9525">
            <a:noFill/>
          </a:ln>
        </p:spPr>
        <p:txBody>
          <a:bodyPr wrap="square" anchor="t">
            <a:spAutoFit/>
          </a:bodyPr>
          <a:lstStyle/>
          <a:p>
            <a:pPr algn="ctr" defTabSz="914400"/>
            <a:r>
              <a:rPr lang="en-US" altLang="zh-CN" sz="3600" b="1" dirty="0">
                <a:solidFill>
                  <a:srgbClr val="FF0000"/>
                </a:solidFill>
                <a:effectLst>
                  <a:reflection blurRad="6350" stA="50000" endA="300" endPos="50000" dist="29997" dir="5400000" sy="-100000" algn="bl" rotWithShape="0"/>
                </a:effectLst>
                <a:latin typeface="微软雅黑" panose="020B0503020204020204" charset="-122"/>
                <a:ea typeface="微软雅黑" panose="020B0503020204020204" charset="-122"/>
              </a:rPr>
              <a:t>Breast Cancer</a:t>
            </a:r>
          </a:p>
        </p:txBody>
      </p:sp>
      <p:sp>
        <p:nvSpPr>
          <p:cNvPr id="20483" name="文本框 1"/>
          <p:cNvSpPr txBox="1"/>
          <p:nvPr/>
        </p:nvSpPr>
        <p:spPr>
          <a:xfrm>
            <a:off x="4437063" y="3939540"/>
            <a:ext cx="4164012" cy="1917065"/>
          </a:xfrm>
          <a:prstGeom prst="rect">
            <a:avLst/>
          </a:prstGeom>
          <a:noFill/>
          <a:ln w="9525">
            <a:noFill/>
          </a:ln>
        </p:spPr>
        <p:txBody>
          <a:bodyPr wrap="square" anchor="t">
            <a:spAutoFit/>
          </a:bodyPr>
          <a:lstStyle/>
          <a:p>
            <a:pPr>
              <a:lnSpc>
                <a:spcPct val="105000"/>
              </a:lnSpc>
            </a:pPr>
            <a:endParaRPr lang="zh-CN" altLang="en-US" sz="2400" b="1" dirty="0">
              <a:solidFill>
                <a:schemeClr val="tx2"/>
              </a:solidFill>
              <a:latin typeface="宋体" panose="02010600030101010101" pitchFamily="2" charset="-122"/>
              <a:ea typeface="宋体" panose="02010600030101010101" pitchFamily="2" charset="-122"/>
            </a:endParaRPr>
          </a:p>
          <a:p>
            <a:pPr>
              <a:lnSpc>
                <a:spcPct val="105000"/>
              </a:lnSpc>
            </a:pPr>
            <a:r>
              <a:rPr lang="en-US" altLang="zh-CN" sz="2400" b="1" dirty="0">
                <a:solidFill>
                  <a:schemeClr val="tx2"/>
                </a:solidFill>
                <a:latin typeface="宋体" panose="02010600030101010101" pitchFamily="2" charset="-122"/>
                <a:ea typeface="宋体" panose="02010600030101010101" pitchFamily="2" charset="-122"/>
              </a:rPr>
              <a:t>2016</a:t>
            </a:r>
            <a:r>
              <a:rPr lang="zh-CN" altLang="en-US" sz="2400" b="1" dirty="0">
                <a:solidFill>
                  <a:schemeClr val="tx2"/>
                </a:solidFill>
                <a:latin typeface="宋体" panose="02010600030101010101" pitchFamily="2" charset="-122"/>
                <a:ea typeface="宋体" panose="02010600030101010101" pitchFamily="2" charset="-122"/>
              </a:rPr>
              <a:t>年统计数据，中国每年乳腺癌发病数量和死亡数量分别占全球的</a:t>
            </a:r>
            <a:r>
              <a:rPr lang="en-US" altLang="zh-CN" sz="2400" b="1" dirty="0">
                <a:solidFill>
                  <a:srgbClr val="FF0000"/>
                </a:solidFill>
                <a:latin typeface="宋体" panose="02010600030101010101" pitchFamily="2" charset="-122"/>
                <a:ea typeface="宋体" panose="02010600030101010101" pitchFamily="2" charset="-122"/>
              </a:rPr>
              <a:t>12.2%</a:t>
            </a:r>
            <a:r>
              <a:rPr lang="zh-CN" altLang="en-US" sz="2400" b="1" dirty="0">
                <a:solidFill>
                  <a:schemeClr val="tx2"/>
                </a:solidFill>
                <a:latin typeface="宋体" panose="02010600030101010101" pitchFamily="2" charset="-122"/>
                <a:ea typeface="宋体" panose="02010600030101010101" pitchFamily="2" charset="-122"/>
              </a:rPr>
              <a:t>和</a:t>
            </a:r>
            <a:r>
              <a:rPr lang="en-US" altLang="zh-CN" sz="2400" b="1" dirty="0">
                <a:solidFill>
                  <a:srgbClr val="FF0000"/>
                </a:solidFill>
                <a:latin typeface="宋体" panose="02010600030101010101" pitchFamily="2" charset="-122"/>
                <a:ea typeface="宋体" panose="02010600030101010101" pitchFamily="2" charset="-122"/>
              </a:rPr>
              <a:t>9.6%</a:t>
            </a:r>
            <a:r>
              <a:rPr lang="zh-CN" altLang="en-US" sz="2400" b="1" dirty="0">
                <a:solidFill>
                  <a:schemeClr val="tx2"/>
                </a:solidFill>
                <a:latin typeface="宋体" panose="02010600030101010101" pitchFamily="2" charset="-122"/>
                <a:ea typeface="宋体" panose="02010600030101010101" pitchFamily="2" charset="-122"/>
              </a:rPr>
              <a:t>。</a:t>
            </a:r>
          </a:p>
          <a:p>
            <a:pPr eaLnBrk="0" hangingPunct="0"/>
            <a:endParaRPr lang="zh-CN" altLang="en-US">
              <a:latin typeface="Arial" panose="020B0604020202020204" pitchFamily="34" charset="0"/>
              <a:ea typeface="宋体" panose="02010600030101010101" pitchFamily="2" charset="-122"/>
            </a:endParaRPr>
          </a:p>
        </p:txBody>
      </p:sp>
      <p:pic>
        <p:nvPicPr>
          <p:cNvPr id="2" name="图片 1" descr="1574r-018958"/>
          <p:cNvPicPr>
            <a:picLocks noChangeAspect="1"/>
          </p:cNvPicPr>
          <p:nvPr/>
        </p:nvPicPr>
        <p:blipFill>
          <a:blip r:embed="rId3" cstate="print"/>
          <a:stretch>
            <a:fillRect/>
          </a:stretch>
        </p:blipFill>
        <p:spPr>
          <a:xfrm>
            <a:off x="518160" y="798830"/>
            <a:ext cx="3458845" cy="2594610"/>
          </a:xfrm>
          <a:prstGeom prst="rect">
            <a:avLst/>
          </a:prstGeom>
          <a:effectLst>
            <a:outerShdw blurRad="50800" dist="38100" dir="2700000" algn="tl" rotWithShape="0">
              <a:prstClr val="black">
                <a:alpha val="40000"/>
              </a:prst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2000" fill="hold"/>
                                        <p:tgtEl>
                                          <p:spTgt spid="2"/>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乳腺癌的早期症状</a:t>
            </a:r>
          </a:p>
        </p:txBody>
      </p:sp>
      <p:sp>
        <p:nvSpPr>
          <p:cNvPr id="3" name="内容占位符 2"/>
          <p:cNvSpPr>
            <a:spLocks noGrp="1"/>
          </p:cNvSpPr>
          <p:nvPr>
            <p:ph idx="1"/>
          </p:nvPr>
        </p:nvSpPr>
        <p:spPr>
          <a:xfrm>
            <a:off x="457200" y="894080"/>
            <a:ext cx="8229600" cy="4911725"/>
          </a:xfrm>
        </p:spPr>
        <p:txBody>
          <a:bodyPr/>
          <a:lstStyle/>
          <a:p>
            <a:pPr marL="0" indent="0">
              <a:buNone/>
            </a:pPr>
            <a:endParaRPr lang="zh-CN" altLang="en-US" sz="2400"/>
          </a:p>
          <a:p>
            <a:r>
              <a:rPr lang="zh-CN" altLang="en-US"/>
              <a:t>触及肿块</a:t>
            </a:r>
          </a:p>
          <a:p>
            <a:r>
              <a:rPr lang="zh-CN" altLang="en-US" sz="1800"/>
              <a:t>乳腺癌主要起源于乳腺导管，所以导管内癌是非浸润性癌类型之一，虽然在乳腺癌中比较少见，但属于癌瘤最早期阶段的表现。导管内癌好发于50岁左右，以绝经前期为多见，临床上可以触碰到肿块，一般肿块大小在2cm之内属于早期肿块，少数局部腺体增厚。</a:t>
            </a:r>
          </a:p>
        </p:txBody>
      </p:sp>
      <p:sp>
        <p:nvSpPr>
          <p:cNvPr id="4" name="日期占位符 3"/>
          <p:cNvSpPr>
            <a:spLocks noGrp="1"/>
          </p:cNvSpPr>
          <p:nvPr>
            <p:ph type="dt" sz="half" idx="2"/>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ECA04D38-6C66-4871-8C04-630725369DA1}" type="datetime1">
              <a:rPr kumimoji="0" 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pPr marL="0" marR="0" lvl="0" indent="0" algn="l" defTabSz="914400" rtl="0" eaLnBrk="1" fontAlgn="base" latinLnBrk="0" hangingPunct="1">
                <a:lnSpc>
                  <a:spcPct val="100000"/>
                </a:lnSpc>
                <a:spcBef>
                  <a:spcPct val="0"/>
                </a:spcBef>
                <a:spcAft>
                  <a:spcPct val="0"/>
                </a:spcAft>
                <a:buClrTx/>
                <a:buSzTx/>
                <a:buFontTx/>
                <a:buNone/>
                <a:defRPr/>
              </a:pPr>
              <a:t>12/6/2018</a:t>
            </a:fld>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pic>
        <p:nvPicPr>
          <p:cNvPr id="5" name="图片 4" descr="54b37a52defca"/>
          <p:cNvPicPr>
            <a:picLocks noChangeAspect="1"/>
          </p:cNvPicPr>
          <p:nvPr/>
        </p:nvPicPr>
        <p:blipFill>
          <a:blip r:embed="rId2" cstate="print"/>
          <a:stretch>
            <a:fillRect/>
          </a:stretch>
        </p:blipFill>
        <p:spPr>
          <a:xfrm>
            <a:off x="908685" y="3158490"/>
            <a:ext cx="4573270" cy="3049270"/>
          </a:xfrm>
          <a:prstGeom prst="rect">
            <a:avLst/>
          </a:prstGeom>
          <a:effectLst>
            <a:outerShdw blurRad="50800" dist="38100" dir="2700000" algn="tl" rotWithShape="0">
              <a:prstClr val="black">
                <a:alpha val="40000"/>
              </a:prstClr>
            </a:outerShdw>
          </a:effectLst>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28930" y="1191260"/>
            <a:ext cx="4429125" cy="4911725"/>
          </a:xfrm>
        </p:spPr>
        <p:txBody>
          <a:bodyPr/>
          <a:lstStyle/>
          <a:p>
            <a:pPr marL="0" indent="0">
              <a:buNone/>
            </a:pPr>
            <a:endParaRPr lang="zh-CN" altLang="en-US"/>
          </a:p>
          <a:p>
            <a:r>
              <a:rPr lang="zh-CN" altLang="en-US"/>
              <a:t>乳头溢液</a:t>
            </a:r>
          </a:p>
          <a:p>
            <a:endParaRPr lang="zh-CN" altLang="en-US" sz="2000"/>
          </a:p>
          <a:p>
            <a:r>
              <a:rPr lang="zh-CN" altLang="en-US" sz="2000"/>
              <a:t>乳头溢液是乳腺癌早期症状之一，是乳腺疾病的常见症状。乳癌引起的乳头溢液是指在非生理期（妊娠、哺乳）从乳头流出血液、浆液、乳汁、脓液的一种或多种液体，其中60%的表现为血性、40%表现为棕黄色。</a:t>
            </a:r>
          </a:p>
        </p:txBody>
      </p:sp>
      <p:sp>
        <p:nvSpPr>
          <p:cNvPr id="4" name="日期占位符 3"/>
          <p:cNvSpPr>
            <a:spLocks noGrp="1"/>
          </p:cNvSpPr>
          <p:nvPr>
            <p:ph type="dt" sz="half" idx="2"/>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ECA04D38-6C66-4871-8C04-630725369DA1}" type="datetime1">
              <a:rPr kumimoji="0" 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pPr marL="0" marR="0" lvl="0" indent="0" algn="l" defTabSz="914400" rtl="0" eaLnBrk="1" fontAlgn="base" latinLnBrk="0" hangingPunct="1">
                <a:lnSpc>
                  <a:spcPct val="100000"/>
                </a:lnSpc>
                <a:spcBef>
                  <a:spcPct val="0"/>
                </a:spcBef>
                <a:spcAft>
                  <a:spcPct val="0"/>
                </a:spcAft>
                <a:buClrTx/>
                <a:buSzTx/>
                <a:buFontTx/>
                <a:buNone/>
                <a:defRPr/>
              </a:pPr>
              <a:t>12/6/2018</a:t>
            </a:fld>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pic>
        <p:nvPicPr>
          <p:cNvPr id="5" name="图片 4" descr="54b37a529c165"/>
          <p:cNvPicPr>
            <a:picLocks noChangeAspect="1"/>
          </p:cNvPicPr>
          <p:nvPr/>
        </p:nvPicPr>
        <p:blipFill>
          <a:blip r:embed="rId2" cstate="print"/>
          <a:stretch>
            <a:fillRect/>
          </a:stretch>
        </p:blipFill>
        <p:spPr>
          <a:xfrm>
            <a:off x="4839335" y="2293620"/>
            <a:ext cx="3686175" cy="2403475"/>
          </a:xfrm>
          <a:prstGeom prst="rect">
            <a:avLst/>
          </a:prstGeom>
          <a:effectLst>
            <a:outerShdw blurRad="50800" dist="38100" dir="2700000" algn="tl" rotWithShape="0">
              <a:prstClr val="black">
                <a:alpha val="40000"/>
              </a:prstClr>
            </a:outerShdw>
          </a:effectLst>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129405" y="1219200"/>
            <a:ext cx="4557395" cy="4911725"/>
          </a:xfrm>
        </p:spPr>
        <p:txBody>
          <a:bodyPr/>
          <a:lstStyle/>
          <a:p>
            <a:pPr marL="0" indent="0">
              <a:buNone/>
            </a:pPr>
            <a:endParaRPr lang="zh-CN" altLang="en-US"/>
          </a:p>
          <a:p>
            <a:r>
              <a:rPr lang="zh-CN" altLang="en-US"/>
              <a:t>淋巴结肿大</a:t>
            </a:r>
          </a:p>
          <a:p>
            <a:endParaRPr lang="zh-CN" altLang="en-US" sz="2000"/>
          </a:p>
          <a:p>
            <a:r>
              <a:rPr lang="zh-CN" altLang="en-US" sz="2000"/>
              <a:t>乳腺癌病人淋巴结肿大主要是腋下为主要位置，在一定时间内腋下淋巴结肿大是唯一受累及的部位，初期主要出现同侧腋窝淋巴结肿大，并表现出质硬、散在、可推动的特点。临床下腋窝下淋巴结越多表示癌的恶性程度越高，当转移性肿大的腋窝淋巴结超过5枚，或最大直径在2cm上，意味者进入乳腺癌晚期。</a:t>
            </a:r>
          </a:p>
        </p:txBody>
      </p:sp>
      <p:sp>
        <p:nvSpPr>
          <p:cNvPr id="4" name="日期占位符 3"/>
          <p:cNvSpPr>
            <a:spLocks noGrp="1"/>
          </p:cNvSpPr>
          <p:nvPr>
            <p:ph type="dt" sz="half" idx="2"/>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ECA04D38-6C66-4871-8C04-630725369DA1}" type="datetime1">
              <a:rPr kumimoji="0" 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pPr marL="0" marR="0" lvl="0" indent="0" algn="l" defTabSz="914400" rtl="0" eaLnBrk="1" fontAlgn="base" latinLnBrk="0" hangingPunct="1">
                <a:lnSpc>
                  <a:spcPct val="100000"/>
                </a:lnSpc>
                <a:spcBef>
                  <a:spcPct val="0"/>
                </a:spcBef>
                <a:spcAft>
                  <a:spcPct val="0"/>
                </a:spcAft>
                <a:buClrTx/>
                <a:buSzTx/>
                <a:buFontTx/>
                <a:buNone/>
                <a:defRPr/>
              </a:pPr>
              <a:t>12/6/2018</a:t>
            </a:fld>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pic>
        <p:nvPicPr>
          <p:cNvPr id="5" name="图片 4" descr="54b37a525eb1b"/>
          <p:cNvPicPr>
            <a:picLocks noChangeAspect="1"/>
          </p:cNvPicPr>
          <p:nvPr/>
        </p:nvPicPr>
        <p:blipFill>
          <a:blip r:embed="rId2" cstate="print"/>
          <a:stretch>
            <a:fillRect/>
          </a:stretch>
        </p:blipFill>
        <p:spPr>
          <a:xfrm>
            <a:off x="457200" y="2129155"/>
            <a:ext cx="3486150" cy="2802890"/>
          </a:xfrm>
          <a:prstGeom prst="rect">
            <a:avLst/>
          </a:prstGeom>
          <a:effectLst>
            <a:outerShdw blurRad="50800" dist="38100" dir="2700000" algn="tl" rotWithShape="0">
              <a:prstClr val="black">
                <a:alpha val="40000"/>
              </a:prstClr>
            </a:outerShdw>
          </a:effectLst>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45795" y="3442970"/>
            <a:ext cx="8229600" cy="4911725"/>
          </a:xfrm>
        </p:spPr>
        <p:txBody>
          <a:bodyPr/>
          <a:lstStyle/>
          <a:p>
            <a:r>
              <a:rPr lang="zh-CN" altLang="en-US"/>
              <a:t>乳头凹陷</a:t>
            </a:r>
          </a:p>
          <a:p>
            <a:endParaRPr lang="zh-CN" altLang="en-US" sz="2000"/>
          </a:p>
          <a:p>
            <a:r>
              <a:rPr lang="zh-CN" altLang="en-US" sz="2000"/>
              <a:t>当乳腺癌早期侵犯到乳头或乳晕下区时，乳腺中的纤维组织和导管系统会因乳腺肿瘤的增大而缩短，则会牵扯到乳头回缩、一侧偏向或凹陷；如果只发生在一侧时，则会明显的表现出两侧乳头不在同一个水平位置的现象。</a:t>
            </a:r>
          </a:p>
        </p:txBody>
      </p:sp>
      <p:sp>
        <p:nvSpPr>
          <p:cNvPr id="4" name="日期占位符 3"/>
          <p:cNvSpPr>
            <a:spLocks noGrp="1"/>
          </p:cNvSpPr>
          <p:nvPr>
            <p:ph type="dt" sz="half" idx="2"/>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ECA04D38-6C66-4871-8C04-630725369DA1}" type="datetime1">
              <a:rPr kumimoji="0" 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pPr marL="0" marR="0" lvl="0" indent="0" algn="l" defTabSz="914400" rtl="0" eaLnBrk="1" fontAlgn="base" latinLnBrk="0" hangingPunct="1">
                <a:lnSpc>
                  <a:spcPct val="100000"/>
                </a:lnSpc>
                <a:spcBef>
                  <a:spcPct val="0"/>
                </a:spcBef>
                <a:spcAft>
                  <a:spcPct val="0"/>
                </a:spcAft>
                <a:buClrTx/>
                <a:buSzTx/>
                <a:buFontTx/>
                <a:buNone/>
                <a:defRPr/>
              </a:pPr>
              <a:t>12/6/2018</a:t>
            </a:fld>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pic>
        <p:nvPicPr>
          <p:cNvPr id="5" name="图片 4" descr="54b37a5225f12"/>
          <p:cNvPicPr>
            <a:picLocks noChangeAspect="1"/>
          </p:cNvPicPr>
          <p:nvPr/>
        </p:nvPicPr>
        <p:blipFill>
          <a:blip r:embed="rId2" cstate="print"/>
          <a:stretch>
            <a:fillRect/>
          </a:stretch>
        </p:blipFill>
        <p:spPr>
          <a:xfrm>
            <a:off x="4215130" y="995045"/>
            <a:ext cx="4139565" cy="3105150"/>
          </a:xfrm>
          <a:prstGeom prst="rect">
            <a:avLst/>
          </a:prstGeom>
          <a:effectLst>
            <a:outerShdw blurRad="50800" dist="38100" dir="2700000" algn="tl" rotWithShape="0">
              <a:prstClr val="black">
                <a:alpha val="40000"/>
              </a:prst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7"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0" fill="hold"/>
                                        <p:tgtEl>
                                          <p:spTgt spid="5"/>
                                        </p:tgtEl>
                                        <p:attrNameLst>
                                          <p:attrName>ppt_x</p:attrName>
                                        </p:attrNameLst>
                                      </p:cBhvr>
                                      <p:tavLst>
                                        <p:tav tm="0">
                                          <p:val>
                                            <p:strVal val="#ppt_x"/>
                                          </p:val>
                                        </p:tav>
                                        <p:tav tm="100000">
                                          <p:val>
                                            <p:strVal val="#ppt_x"/>
                                          </p:val>
                                        </p:tav>
                                      </p:tavLst>
                                    </p:anim>
                                    <p:anim calcmode="lin" valueType="num">
                                      <p:cBhvr additive="base">
                                        <p:cTn id="8" dur="50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70840" y="588645"/>
            <a:ext cx="4566920" cy="4911725"/>
          </a:xfrm>
        </p:spPr>
        <p:txBody>
          <a:bodyPr/>
          <a:lstStyle/>
          <a:p>
            <a:pPr marL="0" indent="0">
              <a:buNone/>
            </a:pPr>
            <a:endParaRPr lang="zh-CN" altLang="en-US"/>
          </a:p>
          <a:p>
            <a:r>
              <a:rPr lang="zh-CN" altLang="en-US"/>
              <a:t>乳房皮肤</a:t>
            </a:r>
          </a:p>
          <a:p>
            <a:endParaRPr lang="zh-CN" altLang="en-US" sz="1800"/>
          </a:p>
          <a:p>
            <a:r>
              <a:rPr lang="zh-CN" altLang="en-US" sz="1800"/>
              <a:t>乳腺癌早期可能侵犯浮现悬韧带，使其萎缩，造成皮肤出现牵扯或凹陷，呈现出“酒窝状”，当这种肿瘤较小时，则会出现轻微的皮肤黏连。这种轻微的皮肤黏连不易被察觉，这个时候我们可以在较好的采光条件下，轻轻托起乳房，使其表面张力增大，在移动乳房的时候表面便会出现轻微牵扯、凹陷的现象；当皮下淋巴管填塞癌细胞时，导致淋巴液不能回流，则会出现真皮水肿，皮肤颜色变成橘皮样。</a:t>
            </a:r>
          </a:p>
        </p:txBody>
      </p:sp>
      <p:sp>
        <p:nvSpPr>
          <p:cNvPr id="4" name="日期占位符 3"/>
          <p:cNvSpPr>
            <a:spLocks noGrp="1"/>
          </p:cNvSpPr>
          <p:nvPr>
            <p:ph type="dt" sz="half" idx="2"/>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ECA04D38-6C66-4871-8C04-630725369DA1}" type="datetime1">
              <a:rPr kumimoji="0" 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pPr marL="0" marR="0" lvl="0" indent="0" algn="l" defTabSz="914400" rtl="0" eaLnBrk="1" fontAlgn="base" latinLnBrk="0" hangingPunct="1">
                <a:lnSpc>
                  <a:spcPct val="100000"/>
                </a:lnSpc>
                <a:spcBef>
                  <a:spcPct val="0"/>
                </a:spcBef>
                <a:spcAft>
                  <a:spcPct val="0"/>
                </a:spcAft>
                <a:buClrTx/>
                <a:buSzTx/>
                <a:buFontTx/>
                <a:buNone/>
                <a:defRPr/>
              </a:pPr>
              <a:t>12/6/2018</a:t>
            </a:fld>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pic>
        <p:nvPicPr>
          <p:cNvPr id="5" name="图片 4" descr="54b37a53198d2"/>
          <p:cNvPicPr>
            <a:picLocks noChangeAspect="1"/>
          </p:cNvPicPr>
          <p:nvPr/>
        </p:nvPicPr>
        <p:blipFill>
          <a:blip r:embed="rId2" cstate="print"/>
          <a:stretch>
            <a:fillRect/>
          </a:stretch>
        </p:blipFill>
        <p:spPr>
          <a:xfrm>
            <a:off x="4988560" y="1953895"/>
            <a:ext cx="3806825" cy="2854960"/>
          </a:xfrm>
          <a:prstGeom prst="rect">
            <a:avLst/>
          </a:prstGeom>
          <a:effectLst>
            <a:outerShdw blurRad="50800" dist="38100" dir="2700000" algn="tl" rotWithShape="0">
              <a:prstClr val="black">
                <a:alpha val="40000"/>
              </a:prst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712335" y="1332230"/>
            <a:ext cx="4245610" cy="4911725"/>
          </a:xfrm>
        </p:spPr>
        <p:txBody>
          <a:bodyPr/>
          <a:lstStyle/>
          <a:p>
            <a:endParaRPr lang="zh-CN" altLang="en-US"/>
          </a:p>
          <a:p>
            <a:r>
              <a:rPr lang="zh-CN" altLang="en-US"/>
              <a:t>乳房处静脉曲张</a:t>
            </a:r>
          </a:p>
          <a:p>
            <a:r>
              <a:rPr lang="zh-CN" altLang="en-US" sz="2000"/>
              <a:t>静脉曲张是由于血液淤滞、脉管壁薄弱等因素导致的静脉迂曲、扩张等现象。当乳房肿瘤增长较快时，会使乳房表面皮肤变薄，静脉受肿瘤轻微压迫，血流受阻，呈现出静脉曲张的现象。一般情况下很难被发现，平常可以在体检时通过液晶热图和红外线扫面等方式进行检查。</a:t>
            </a:r>
          </a:p>
        </p:txBody>
      </p:sp>
      <p:sp>
        <p:nvSpPr>
          <p:cNvPr id="4" name="日期占位符 3"/>
          <p:cNvSpPr>
            <a:spLocks noGrp="1"/>
          </p:cNvSpPr>
          <p:nvPr>
            <p:ph type="dt" sz="half" idx="2"/>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ECA04D38-6C66-4871-8C04-630725369DA1}" type="datetime1">
              <a:rPr kumimoji="0" 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pPr marL="0" marR="0" lvl="0" indent="0" algn="l" defTabSz="914400" rtl="0" eaLnBrk="1" fontAlgn="base" latinLnBrk="0" hangingPunct="1">
                <a:lnSpc>
                  <a:spcPct val="100000"/>
                </a:lnSpc>
                <a:spcBef>
                  <a:spcPct val="0"/>
                </a:spcBef>
                <a:spcAft>
                  <a:spcPct val="0"/>
                </a:spcAft>
                <a:buClrTx/>
                <a:buSzTx/>
                <a:buFontTx/>
                <a:buNone/>
                <a:defRPr/>
              </a:pPr>
              <a:t>12/6/2018</a:t>
            </a:fld>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pic>
        <p:nvPicPr>
          <p:cNvPr id="5" name="图片 4" descr="54b37a51c7961"/>
          <p:cNvPicPr>
            <a:picLocks noChangeAspect="1"/>
          </p:cNvPicPr>
          <p:nvPr/>
        </p:nvPicPr>
        <p:blipFill>
          <a:blip r:embed="rId2" cstate="print"/>
          <a:stretch>
            <a:fillRect/>
          </a:stretch>
        </p:blipFill>
        <p:spPr>
          <a:xfrm>
            <a:off x="340360" y="1832610"/>
            <a:ext cx="4421505" cy="3404870"/>
          </a:xfrm>
          <a:prstGeom prst="rect">
            <a:avLst/>
          </a:prstGeom>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乳房的作用</a:t>
            </a:r>
          </a:p>
        </p:txBody>
      </p:sp>
      <p:sp>
        <p:nvSpPr>
          <p:cNvPr id="3" name="内容占位符 2"/>
          <p:cNvSpPr>
            <a:spLocks noGrp="1"/>
          </p:cNvSpPr>
          <p:nvPr>
            <p:ph idx="1"/>
          </p:nvPr>
        </p:nvSpPr>
        <p:spPr>
          <a:xfrm>
            <a:off x="457200" y="1234440"/>
            <a:ext cx="3942080" cy="4891405"/>
          </a:xfrm>
        </p:spPr>
        <p:txBody>
          <a:bodyPr/>
          <a:lstStyle/>
          <a:p>
            <a:r>
              <a:rPr lang="zh-CN" altLang="en-US" sz="2400"/>
              <a:t>审美</a:t>
            </a:r>
          </a:p>
          <a:p>
            <a:r>
              <a:rPr lang="zh-CN" altLang="en-US" sz="2400"/>
              <a:t>生育和养育</a:t>
            </a:r>
          </a:p>
          <a:p>
            <a:endParaRPr lang="zh-CN" altLang="en-US" sz="2400"/>
          </a:p>
          <a:p>
            <a:r>
              <a:rPr lang="zh-CN" altLang="en-US" sz="2400"/>
              <a:t> 健康丰满的乳房是上帝赐给女人的礼物，那是女人美丽的标志，更是很多女人美丽的缺陷。</a:t>
            </a:r>
            <a:endParaRPr lang="en-US" altLang="zh-CN" sz="2400"/>
          </a:p>
        </p:txBody>
      </p:sp>
      <p:sp>
        <p:nvSpPr>
          <p:cNvPr id="4" name="日期占位符 3"/>
          <p:cNvSpPr>
            <a:spLocks noGrp="1"/>
          </p:cNvSpPr>
          <p:nvPr>
            <p:ph type="dt" sz="half" idx="2"/>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ECA04D38-6C66-4871-8C04-630725369DA1}" type="datetime1">
              <a:rPr kumimoji="0" 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pPr marL="0" marR="0" lvl="0" indent="0" algn="l" defTabSz="914400" rtl="0" eaLnBrk="1" fontAlgn="base" latinLnBrk="0" hangingPunct="1">
                <a:lnSpc>
                  <a:spcPct val="100000"/>
                </a:lnSpc>
                <a:spcBef>
                  <a:spcPct val="0"/>
                </a:spcBef>
                <a:spcAft>
                  <a:spcPct val="0"/>
                </a:spcAft>
                <a:buClrTx/>
                <a:buSzTx/>
                <a:buFontTx/>
                <a:buNone/>
                <a:defRPr/>
              </a:pPr>
              <a:t>12/6/2018</a:t>
            </a:fld>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pic>
        <p:nvPicPr>
          <p:cNvPr id="5" name="图片 4" descr="U10253P1332DT20140702173718"/>
          <p:cNvPicPr>
            <a:picLocks noChangeAspect="1"/>
          </p:cNvPicPr>
          <p:nvPr/>
        </p:nvPicPr>
        <p:blipFill>
          <a:blip r:embed="rId2" cstate="print"/>
          <a:stretch>
            <a:fillRect/>
          </a:stretch>
        </p:blipFill>
        <p:spPr>
          <a:xfrm>
            <a:off x="4545965" y="2863215"/>
            <a:ext cx="4273550" cy="3342005"/>
          </a:xfrm>
          <a:prstGeom prst="rect">
            <a:avLst/>
          </a:prstGeom>
          <a:effectLst>
            <a:outerShdw blurRad="50800" dist="38100" dir="2700000" algn="tl" rotWithShape="0">
              <a:prstClr val="black">
                <a:alpha val="40000"/>
              </a:prstClr>
            </a:outerShdw>
          </a:effectLst>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香消玉殒 </a:t>
            </a:r>
            <a:r>
              <a:rPr lang="en-US" altLang="zh-CN"/>
              <a:t>or </a:t>
            </a:r>
            <a:r>
              <a:rPr lang="zh-CN" altLang="en-US"/>
              <a:t>顽强对抗</a:t>
            </a:r>
          </a:p>
        </p:txBody>
      </p:sp>
      <p:sp>
        <p:nvSpPr>
          <p:cNvPr id="4" name="日期占位符 3"/>
          <p:cNvSpPr>
            <a:spLocks noGrp="1"/>
          </p:cNvSpPr>
          <p:nvPr>
            <p:ph type="dt" sz="half" idx="2"/>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ECA04D38-6C66-4871-8C04-630725369DA1}" type="datetime1">
              <a:rPr kumimoji="0" 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pPr marL="0" marR="0" lvl="0" indent="0" algn="l" defTabSz="914400" rtl="0" eaLnBrk="1" fontAlgn="base" latinLnBrk="0" hangingPunct="1">
                <a:lnSpc>
                  <a:spcPct val="100000"/>
                </a:lnSpc>
                <a:spcBef>
                  <a:spcPct val="0"/>
                </a:spcBef>
                <a:spcAft>
                  <a:spcPct val="0"/>
                </a:spcAft>
                <a:buClrTx/>
                <a:buSzTx/>
                <a:buFontTx/>
                <a:buNone/>
                <a:defRPr/>
              </a:pPr>
              <a:t>12/6/2018</a:t>
            </a:fld>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pic>
        <p:nvPicPr>
          <p:cNvPr id="5" name="图片 4" descr="20150302163221_HJaRZ.thumb.700_0"/>
          <p:cNvPicPr>
            <a:picLocks noChangeAspect="1"/>
          </p:cNvPicPr>
          <p:nvPr/>
        </p:nvPicPr>
        <p:blipFill>
          <a:blip r:embed="rId2" cstate="print"/>
          <a:stretch>
            <a:fillRect/>
          </a:stretch>
        </p:blipFill>
        <p:spPr>
          <a:xfrm>
            <a:off x="637540" y="1169035"/>
            <a:ext cx="2970530" cy="4520565"/>
          </a:xfrm>
          <a:prstGeom prst="rect">
            <a:avLst/>
          </a:prstGeom>
        </p:spPr>
      </p:pic>
      <p:pic>
        <p:nvPicPr>
          <p:cNvPr id="6" name="图片 5" descr="4d5cbf22gddb49852caf5&amp;690"/>
          <p:cNvPicPr>
            <a:picLocks noChangeAspect="1"/>
          </p:cNvPicPr>
          <p:nvPr/>
        </p:nvPicPr>
        <p:blipFill>
          <a:blip r:embed="rId3" cstate="print"/>
          <a:stretch>
            <a:fillRect/>
          </a:stretch>
        </p:blipFill>
        <p:spPr>
          <a:xfrm>
            <a:off x="4768215" y="1169035"/>
            <a:ext cx="3544570" cy="4585335"/>
          </a:xfrm>
          <a:prstGeom prst="rect">
            <a:avLst/>
          </a:prstGeom>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07670" y="932180"/>
            <a:ext cx="4582160" cy="5231765"/>
          </a:xfrm>
        </p:spPr>
        <p:txBody>
          <a:bodyPr/>
          <a:lstStyle/>
          <a:p>
            <a:pPr marL="0" indent="0">
              <a:buNone/>
            </a:pPr>
            <a:r>
              <a:rPr lang="en-US" altLang="zh-CN" sz="2000"/>
              <a:t>       </a:t>
            </a:r>
            <a:r>
              <a:rPr lang="zh-CN" altLang="en-US" sz="2000"/>
              <a:t>乳腺癌有两个高发年龄段：第一高峰期是</a:t>
            </a:r>
            <a:r>
              <a:rPr lang="zh-CN" altLang="en-US" sz="2000">
                <a:solidFill>
                  <a:srgbClr val="FF0000"/>
                </a:solidFill>
              </a:rPr>
              <a:t>40～50</a:t>
            </a:r>
            <a:r>
              <a:rPr lang="zh-CN" altLang="en-US" sz="2000"/>
              <a:t>岁，第二高峰期是</a:t>
            </a:r>
            <a:r>
              <a:rPr lang="zh-CN" altLang="en-US" sz="2000">
                <a:solidFill>
                  <a:srgbClr val="FF0000"/>
                </a:solidFill>
              </a:rPr>
              <a:t>60～70</a:t>
            </a:r>
            <a:r>
              <a:rPr lang="zh-CN" altLang="en-US" sz="2000"/>
              <a:t>岁。高倾向人群：</a:t>
            </a:r>
          </a:p>
          <a:p>
            <a:r>
              <a:rPr lang="zh-CN" altLang="en-US" sz="1800"/>
              <a:t>亲姐妹中有人患过乳腺癌的女性</a:t>
            </a:r>
          </a:p>
          <a:p>
            <a:r>
              <a:rPr lang="zh-CN" altLang="en-US" sz="1800"/>
              <a:t>一侧患乳腺癌，对侧乳房生癌的机会比正常人高5～7倍</a:t>
            </a:r>
          </a:p>
          <a:p>
            <a:r>
              <a:rPr lang="zh-CN" altLang="en-US" sz="1800"/>
              <a:t>月经初潮年龄在12岁之前或停经在55岁之后的女性</a:t>
            </a:r>
          </a:p>
          <a:p>
            <a:r>
              <a:rPr lang="zh-CN" altLang="en-US" sz="1800"/>
              <a:t>生活不规律，经常饮酒、进食高脂肪类食物的女性</a:t>
            </a:r>
          </a:p>
          <a:p>
            <a:r>
              <a:rPr lang="zh-CN" altLang="en-US" sz="1800"/>
              <a:t>未生育者或35岁以后才生育，以及没有进行过哺乳的女性</a:t>
            </a:r>
          </a:p>
          <a:p>
            <a:r>
              <a:rPr lang="zh-CN" altLang="en-US" sz="1800"/>
              <a:t>患导管上皮不典型增生、乳头状瘤病等慢性乳腺疾病的女性</a:t>
            </a:r>
          </a:p>
          <a:p>
            <a:r>
              <a:rPr lang="zh-CN" altLang="en-US" sz="1800"/>
              <a:t>长期应用雌激素控制更年期症状的女性</a:t>
            </a:r>
            <a:endParaRPr lang="zh-CN" altLang="en-US" sz="2000"/>
          </a:p>
        </p:txBody>
      </p:sp>
      <p:sp>
        <p:nvSpPr>
          <p:cNvPr id="4" name="日期占位符 3"/>
          <p:cNvSpPr>
            <a:spLocks noGrp="1"/>
          </p:cNvSpPr>
          <p:nvPr>
            <p:ph type="dt" sz="half" idx="2"/>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ECA04D38-6C66-4871-8C04-630725369DA1}" type="datetime1">
              <a:rPr kumimoji="0" 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pPr marL="0" marR="0" lvl="0" indent="0" algn="l" defTabSz="914400" rtl="0" eaLnBrk="1" fontAlgn="base" latinLnBrk="0" hangingPunct="1">
                <a:lnSpc>
                  <a:spcPct val="100000"/>
                </a:lnSpc>
                <a:spcBef>
                  <a:spcPct val="0"/>
                </a:spcBef>
                <a:spcAft>
                  <a:spcPct val="0"/>
                </a:spcAft>
                <a:buClrTx/>
                <a:buSzTx/>
                <a:buFontTx/>
                <a:buNone/>
                <a:defRPr/>
              </a:pPr>
              <a:t>12/6/2018</a:t>
            </a:fld>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pic>
        <p:nvPicPr>
          <p:cNvPr id="5" name="内容占位符 4" descr="NEM1_20170307_C0321377717_A462655"/>
          <p:cNvPicPr>
            <a:picLocks noChangeAspect="1"/>
          </p:cNvPicPr>
          <p:nvPr/>
        </p:nvPicPr>
        <p:blipFill>
          <a:blip r:embed="rId2" cstate="print"/>
          <a:stretch>
            <a:fillRect/>
          </a:stretch>
        </p:blipFill>
        <p:spPr>
          <a:xfrm>
            <a:off x="4819650" y="972820"/>
            <a:ext cx="3687445" cy="4911725"/>
          </a:xfrm>
          <a:prstGeom prst="rect">
            <a:avLst/>
          </a:prstGeom>
          <a:noFill/>
          <a:ln w="9525">
            <a:noFill/>
          </a:ln>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接连接符 5"/>
          <p:cNvCxnSpPr/>
          <p:nvPr/>
        </p:nvCxnSpPr>
        <p:spPr>
          <a:xfrm>
            <a:off x="0" y="2571750"/>
            <a:ext cx="9180513" cy="0"/>
          </a:xfrm>
          <a:prstGeom prst="line">
            <a:avLst/>
          </a:prstGeom>
          <a:noFill/>
          <a:ln w="57150">
            <a:solidFill>
              <a:srgbClr val="3B79CE"/>
            </a:solidFill>
          </a:ln>
        </p:spPr>
        <p:style>
          <a:lnRef idx="2">
            <a:schemeClr val="accent1">
              <a:shade val="50000"/>
            </a:schemeClr>
          </a:lnRef>
          <a:fillRef idx="1">
            <a:schemeClr val="accent1"/>
          </a:fillRef>
          <a:effectRef idx="0">
            <a:schemeClr val="accent1"/>
          </a:effectRef>
          <a:fontRef idx="minor">
            <a:schemeClr val="lt1"/>
          </a:fontRef>
        </p:style>
      </p:cxnSp>
      <p:sp>
        <p:nvSpPr>
          <p:cNvPr id="20482" name="TextBox 8"/>
          <p:cNvSpPr txBox="1"/>
          <p:nvPr/>
        </p:nvSpPr>
        <p:spPr>
          <a:xfrm>
            <a:off x="3343275" y="1496378"/>
            <a:ext cx="6229350" cy="645160"/>
          </a:xfrm>
          <a:prstGeom prst="rect">
            <a:avLst/>
          </a:prstGeom>
          <a:noFill/>
          <a:ln w="9525">
            <a:noFill/>
          </a:ln>
        </p:spPr>
        <p:txBody>
          <a:bodyPr wrap="square" anchor="t">
            <a:spAutoFit/>
          </a:bodyPr>
          <a:lstStyle/>
          <a:p>
            <a:pPr algn="ctr" defTabSz="914400"/>
            <a:r>
              <a:rPr lang="en-US" altLang="zh-CN" sz="3600" b="1" dirty="0">
                <a:solidFill>
                  <a:srgbClr val="FF0000"/>
                </a:solidFill>
                <a:effectLst>
                  <a:reflection blurRad="6350" stA="50000" endA="300" endPos="50000" dist="29997" dir="5400000" sy="-100000" algn="bl" rotWithShape="0"/>
                </a:effectLst>
                <a:latin typeface="微软雅黑" panose="020B0503020204020204" charset="-122"/>
                <a:ea typeface="微软雅黑" panose="020B0503020204020204" charset="-122"/>
              </a:rPr>
              <a:t>Vagintis </a:t>
            </a:r>
          </a:p>
        </p:txBody>
      </p:sp>
      <p:pic>
        <p:nvPicPr>
          <p:cNvPr id="3" name="图片 2" descr="20170928023328164"/>
          <p:cNvPicPr>
            <a:picLocks noChangeAspect="1"/>
          </p:cNvPicPr>
          <p:nvPr/>
        </p:nvPicPr>
        <p:blipFill>
          <a:blip r:embed="rId3" cstate="print"/>
          <a:stretch>
            <a:fillRect/>
          </a:stretch>
        </p:blipFill>
        <p:spPr>
          <a:xfrm>
            <a:off x="853440" y="1571625"/>
            <a:ext cx="2904490" cy="1923415"/>
          </a:xfrm>
          <a:prstGeom prst="rect">
            <a:avLst/>
          </a:prstGeom>
        </p:spPr>
      </p:pic>
      <p:sp>
        <p:nvSpPr>
          <p:cNvPr id="4" name="文本框 3"/>
          <p:cNvSpPr txBox="1"/>
          <p:nvPr/>
        </p:nvSpPr>
        <p:spPr>
          <a:xfrm>
            <a:off x="4132580" y="3119755"/>
            <a:ext cx="4358005" cy="3169285"/>
          </a:xfrm>
          <a:prstGeom prst="rect">
            <a:avLst/>
          </a:prstGeom>
          <a:noFill/>
        </p:spPr>
        <p:txBody>
          <a:bodyPr wrap="square" rtlCol="0">
            <a:spAutoFit/>
          </a:bodyPr>
          <a:lstStyle/>
          <a:p>
            <a:pPr marL="285750" indent="-285750">
              <a:buFont typeface="Wingdings" panose="05000000000000000000" charset="0"/>
              <a:buChar char=""/>
            </a:pPr>
            <a:r>
              <a:rPr lang="zh-CN" altLang="en-US" sz="2000"/>
              <a:t>阴道炎症，是导致外阴阴道症状如瘙痒、灼痛、刺激和异常流液的一组病症。</a:t>
            </a:r>
          </a:p>
          <a:p>
            <a:pPr marL="285750" indent="-285750">
              <a:buFont typeface="Wingdings" panose="05000000000000000000" charset="0"/>
              <a:buChar char=""/>
            </a:pPr>
            <a:endParaRPr lang="zh-CN" altLang="en-US" sz="2000"/>
          </a:p>
          <a:p>
            <a:pPr marL="285750" indent="-285750">
              <a:buFont typeface="Wingdings" panose="05000000000000000000" charset="0"/>
              <a:buChar char=""/>
            </a:pPr>
            <a:r>
              <a:rPr lang="zh-CN" altLang="en-US" sz="2000"/>
              <a:t>正常健康妇女阴道由于解剖组织的特点对病原体的侵入有自然防御功能。</a:t>
            </a:r>
          </a:p>
          <a:p>
            <a:pPr marL="285750" indent="-285750">
              <a:buFont typeface="Wingdings" panose="05000000000000000000" charset="0"/>
              <a:buChar char=""/>
            </a:pPr>
            <a:endParaRPr lang="zh-CN" altLang="en-US" sz="2000"/>
          </a:p>
          <a:p>
            <a:pPr marL="285750" indent="-285750">
              <a:buFont typeface="Wingdings" panose="05000000000000000000" charset="0"/>
              <a:buChar char=""/>
            </a:pPr>
            <a:r>
              <a:rPr lang="zh-CN" altLang="en-US" sz="2000"/>
              <a:t>当阴道的自然防御功能受到破坏时，病原体易于侵入，导致阴道炎症。</a:t>
            </a: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阴道炎的分类及症状</a:t>
            </a:r>
          </a:p>
        </p:txBody>
      </p:sp>
      <p:sp>
        <p:nvSpPr>
          <p:cNvPr id="3" name="内容占位符 2"/>
          <p:cNvSpPr>
            <a:spLocks noGrp="1"/>
          </p:cNvSpPr>
          <p:nvPr>
            <p:ph idx="1"/>
          </p:nvPr>
        </p:nvSpPr>
        <p:spPr>
          <a:xfrm>
            <a:off x="457200" y="1430655"/>
            <a:ext cx="8229600" cy="1942465"/>
          </a:xfrm>
        </p:spPr>
        <p:txBody>
          <a:bodyPr/>
          <a:lstStyle/>
          <a:p>
            <a:pPr>
              <a:buFont typeface="Wingdings" panose="05000000000000000000" charset="0"/>
              <a:buChar char=""/>
            </a:pPr>
            <a:r>
              <a:rPr lang="zh-CN" altLang="en-US" sz="2000"/>
              <a:t>细菌性阴道炎（占有症状女性22%～50%）</a:t>
            </a:r>
          </a:p>
          <a:p>
            <a:pPr>
              <a:buFont typeface="Wingdings" panose="05000000000000000000" charset="0"/>
              <a:buChar char=""/>
            </a:pPr>
            <a:r>
              <a:rPr lang="zh-CN" altLang="en-US" sz="2000"/>
              <a:t>念珠菌性阴道炎（17%～39%）</a:t>
            </a:r>
          </a:p>
          <a:p>
            <a:pPr>
              <a:buFont typeface="Wingdings" panose="05000000000000000000" charset="0"/>
              <a:buChar char=""/>
            </a:pPr>
            <a:r>
              <a:rPr lang="zh-CN" altLang="en-US" sz="2000"/>
              <a:t>滴虫性阴道炎（4%～35%）</a:t>
            </a:r>
          </a:p>
          <a:p>
            <a:pPr>
              <a:buFont typeface="Wingdings" panose="05000000000000000000" charset="0"/>
              <a:buChar char=""/>
            </a:pPr>
            <a:r>
              <a:rPr lang="zh-CN" altLang="en-US" sz="2000"/>
              <a:t>老年性阴道炎</a:t>
            </a:r>
          </a:p>
          <a:p>
            <a:pPr>
              <a:buFont typeface="Wingdings" panose="05000000000000000000" charset="0"/>
              <a:buChar char=""/>
            </a:pPr>
            <a:r>
              <a:rPr lang="zh-CN" altLang="en-US" sz="2000"/>
              <a:t>幼女性阴道炎</a:t>
            </a:r>
          </a:p>
        </p:txBody>
      </p:sp>
      <p:sp>
        <p:nvSpPr>
          <p:cNvPr id="4" name="日期占位符 3"/>
          <p:cNvSpPr>
            <a:spLocks noGrp="1"/>
          </p:cNvSpPr>
          <p:nvPr>
            <p:ph type="dt" sz="half" idx="2"/>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ECA04D38-6C66-4871-8C04-630725369DA1}" type="datetime1">
              <a:rPr kumimoji="0" 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pPr marL="0" marR="0" lvl="0" indent="0" algn="l" defTabSz="914400" rtl="0" eaLnBrk="1" fontAlgn="base" latinLnBrk="0" hangingPunct="1">
                <a:lnSpc>
                  <a:spcPct val="100000"/>
                </a:lnSpc>
                <a:spcBef>
                  <a:spcPct val="0"/>
                </a:spcBef>
                <a:spcAft>
                  <a:spcPct val="0"/>
                </a:spcAft>
                <a:buClrTx/>
                <a:buSzTx/>
                <a:buFontTx/>
                <a:buNone/>
                <a:defRPr/>
              </a:pPr>
              <a:t>12/6/2018</a:t>
            </a:fld>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pic>
        <p:nvPicPr>
          <p:cNvPr id="5" name="图片 4" descr="20160919163720852"/>
          <p:cNvPicPr>
            <a:picLocks noChangeAspect="1"/>
          </p:cNvPicPr>
          <p:nvPr/>
        </p:nvPicPr>
        <p:blipFill>
          <a:blip r:embed="rId2" cstate="print"/>
          <a:stretch>
            <a:fillRect/>
          </a:stretch>
        </p:blipFill>
        <p:spPr>
          <a:xfrm>
            <a:off x="4119245" y="3130550"/>
            <a:ext cx="4385310" cy="3295650"/>
          </a:xfrm>
          <a:prstGeom prst="rect">
            <a:avLst/>
          </a:prstGeom>
        </p:spPr>
      </p:pic>
      <p:sp>
        <p:nvSpPr>
          <p:cNvPr id="6" name="文本框 5"/>
          <p:cNvSpPr txBox="1"/>
          <p:nvPr/>
        </p:nvSpPr>
        <p:spPr>
          <a:xfrm>
            <a:off x="741045" y="3863340"/>
            <a:ext cx="3378200" cy="922020"/>
          </a:xfrm>
          <a:prstGeom prst="rect">
            <a:avLst/>
          </a:prstGeom>
          <a:noFill/>
        </p:spPr>
        <p:txBody>
          <a:bodyPr wrap="square" rtlCol="0">
            <a:spAutoFit/>
          </a:bodyPr>
          <a:lstStyle/>
          <a:p>
            <a:r>
              <a:rPr lang="zh-CN" altLang="en-US"/>
              <a:t>临床表现：阴道瘙痒，黄绿色白带、豆腐渣样白带、稀薄，均质样白带。</a:t>
            </a: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接连接符 5"/>
          <p:cNvCxnSpPr/>
          <p:nvPr/>
        </p:nvCxnSpPr>
        <p:spPr>
          <a:xfrm>
            <a:off x="0" y="2571750"/>
            <a:ext cx="9180513" cy="0"/>
          </a:xfrm>
          <a:prstGeom prst="line">
            <a:avLst/>
          </a:prstGeom>
          <a:noFill/>
          <a:ln w="57150">
            <a:solidFill>
              <a:srgbClr val="3B79CE"/>
            </a:solidFill>
          </a:ln>
        </p:spPr>
        <p:style>
          <a:lnRef idx="2">
            <a:schemeClr val="accent1">
              <a:shade val="50000"/>
            </a:schemeClr>
          </a:lnRef>
          <a:fillRef idx="1">
            <a:schemeClr val="accent1"/>
          </a:fillRef>
          <a:effectRef idx="0">
            <a:schemeClr val="accent1"/>
          </a:effectRef>
          <a:fontRef idx="minor">
            <a:schemeClr val="lt1"/>
          </a:fontRef>
        </p:style>
      </p:cxnSp>
      <p:sp>
        <p:nvSpPr>
          <p:cNvPr id="20482" name="TextBox 8"/>
          <p:cNvSpPr txBox="1"/>
          <p:nvPr/>
        </p:nvSpPr>
        <p:spPr>
          <a:xfrm>
            <a:off x="3343275" y="1496378"/>
            <a:ext cx="6229350" cy="645160"/>
          </a:xfrm>
          <a:prstGeom prst="rect">
            <a:avLst/>
          </a:prstGeom>
          <a:noFill/>
          <a:ln w="9525">
            <a:noFill/>
          </a:ln>
        </p:spPr>
        <p:txBody>
          <a:bodyPr wrap="square" anchor="t">
            <a:spAutoFit/>
          </a:bodyPr>
          <a:lstStyle/>
          <a:p>
            <a:pPr algn="ctr" defTabSz="914400"/>
            <a:r>
              <a:rPr lang="en-US" altLang="zh-CN" sz="3600" b="1" dirty="0">
                <a:solidFill>
                  <a:srgbClr val="FF0000"/>
                </a:solidFill>
                <a:effectLst>
                  <a:reflection blurRad="6350" stA="50000" endA="300" endPos="50000" dist="29997" dir="5400000" sy="-100000" algn="bl" rotWithShape="0"/>
                </a:effectLst>
                <a:latin typeface="微软雅黑" panose="020B0503020204020204" charset="-122"/>
                <a:ea typeface="微软雅黑" panose="020B0503020204020204" charset="-122"/>
              </a:rPr>
              <a:t>HIV</a:t>
            </a:r>
          </a:p>
        </p:txBody>
      </p:sp>
      <p:sp>
        <p:nvSpPr>
          <p:cNvPr id="20483" name="文本框 1"/>
          <p:cNvSpPr txBox="1"/>
          <p:nvPr/>
        </p:nvSpPr>
        <p:spPr>
          <a:xfrm>
            <a:off x="4514533" y="2703830"/>
            <a:ext cx="4164012" cy="2736215"/>
          </a:xfrm>
          <a:prstGeom prst="rect">
            <a:avLst/>
          </a:prstGeom>
          <a:noFill/>
          <a:ln w="9525">
            <a:noFill/>
          </a:ln>
        </p:spPr>
        <p:txBody>
          <a:bodyPr wrap="square" anchor="t">
            <a:spAutoFit/>
          </a:bodyPr>
          <a:lstStyle/>
          <a:p>
            <a:pPr>
              <a:lnSpc>
                <a:spcPct val="105000"/>
              </a:lnSpc>
            </a:pPr>
            <a:endParaRPr lang="zh-CN" altLang="en-US" sz="2400" b="1" dirty="0">
              <a:solidFill>
                <a:schemeClr val="tx2"/>
              </a:solidFill>
              <a:latin typeface="宋体" panose="02010600030101010101" pitchFamily="2" charset="-122"/>
              <a:ea typeface="宋体" panose="02010600030101010101" pitchFamily="2" charset="-122"/>
            </a:endParaRPr>
          </a:p>
          <a:p>
            <a:pPr marL="342900" indent="-342900">
              <a:lnSpc>
                <a:spcPct val="105000"/>
              </a:lnSpc>
              <a:buFont typeface="Wingdings" panose="05000000000000000000" charset="0"/>
              <a:buChar char=""/>
            </a:pPr>
            <a:r>
              <a:rPr sz="2000" dirty="0">
                <a:latin typeface="宋体" panose="02010600030101010101" pitchFamily="2" charset="-122"/>
                <a:ea typeface="宋体" panose="02010600030101010101" pitchFamily="2" charset="-122"/>
              </a:rPr>
              <a:t>艾滋病是由感染HIV病毒引起。</a:t>
            </a:r>
          </a:p>
          <a:p>
            <a:pPr marL="342900" indent="-342900">
              <a:lnSpc>
                <a:spcPct val="105000"/>
              </a:lnSpc>
              <a:buFont typeface="Wingdings" panose="05000000000000000000" charset="0"/>
              <a:buChar char=""/>
            </a:pPr>
            <a:endParaRPr sz="2000" dirty="0">
              <a:latin typeface="宋体" panose="02010600030101010101" pitchFamily="2" charset="-122"/>
              <a:ea typeface="宋体" panose="02010600030101010101" pitchFamily="2" charset="-122"/>
            </a:endParaRPr>
          </a:p>
          <a:p>
            <a:pPr marL="342900" indent="-342900">
              <a:lnSpc>
                <a:spcPct val="105000"/>
              </a:lnSpc>
              <a:buFont typeface="Wingdings" panose="05000000000000000000" charset="0"/>
              <a:buChar char=""/>
            </a:pPr>
            <a:r>
              <a:rPr sz="2000" dirty="0">
                <a:latin typeface="宋体" panose="02010600030101010101" pitchFamily="2" charset="-122"/>
                <a:ea typeface="宋体" panose="02010600030101010101" pitchFamily="2" charset="-122"/>
              </a:rPr>
              <a:t>CD4T淋巴细胞</a:t>
            </a:r>
            <a:r>
              <a:rPr lang="zh-CN" sz="2000" dirty="0">
                <a:latin typeface="宋体" panose="02010600030101010101" pitchFamily="2" charset="-122"/>
                <a:ea typeface="宋体" panose="02010600030101010101" pitchFamily="2" charset="-122"/>
              </a:rPr>
              <a:t>是</a:t>
            </a:r>
            <a:r>
              <a:rPr lang="en-US" altLang="zh-CN" sz="2000" dirty="0">
                <a:latin typeface="宋体" panose="02010600030101010101" pitchFamily="2" charset="-122"/>
                <a:ea typeface="宋体" panose="02010600030101010101" pitchFamily="2" charset="-122"/>
              </a:rPr>
              <a:t>HIV</a:t>
            </a:r>
            <a:r>
              <a:rPr lang="zh-CN" altLang="en-US" sz="2000" dirty="0">
                <a:latin typeface="宋体" panose="02010600030101010101" pitchFamily="2" charset="-122"/>
                <a:ea typeface="宋体" panose="02010600030101010101" pitchFamily="2" charset="-122"/>
              </a:rPr>
              <a:t>病毒的</a:t>
            </a:r>
            <a:r>
              <a:rPr sz="2000" dirty="0">
                <a:latin typeface="宋体" panose="02010600030101010101" pitchFamily="2" charset="-122"/>
                <a:ea typeface="宋体" panose="02010600030101010101" pitchFamily="2" charset="-122"/>
              </a:rPr>
              <a:t>主要攻击目标</a:t>
            </a:r>
            <a:r>
              <a:rPr lang="zh-CN" sz="2000" dirty="0">
                <a:latin typeface="宋体" panose="02010600030101010101" pitchFamily="2" charset="-122"/>
                <a:ea typeface="宋体" panose="02010600030101010101" pitchFamily="2" charset="-122"/>
              </a:rPr>
              <a:t>，</a:t>
            </a:r>
            <a:r>
              <a:rPr sz="2000" dirty="0">
                <a:latin typeface="宋体" panose="02010600030101010101" pitchFamily="2" charset="-122"/>
                <a:ea typeface="宋体" panose="02010600030101010101" pitchFamily="2" charset="-122"/>
              </a:rPr>
              <a:t>病死率较高。</a:t>
            </a:r>
          </a:p>
          <a:p>
            <a:pPr marL="342900" indent="-342900">
              <a:lnSpc>
                <a:spcPct val="105000"/>
              </a:lnSpc>
              <a:buFont typeface="Wingdings" panose="05000000000000000000" charset="0"/>
              <a:buChar char=""/>
            </a:pPr>
            <a:endParaRPr sz="2000" dirty="0">
              <a:latin typeface="宋体" panose="02010600030101010101" pitchFamily="2" charset="-122"/>
              <a:ea typeface="宋体" panose="02010600030101010101" pitchFamily="2" charset="-122"/>
            </a:endParaRPr>
          </a:p>
          <a:p>
            <a:pPr marL="342900" indent="-342900">
              <a:lnSpc>
                <a:spcPct val="105000"/>
              </a:lnSpc>
              <a:buFont typeface="Wingdings" panose="05000000000000000000" charset="0"/>
              <a:buChar char=""/>
            </a:pPr>
            <a:r>
              <a:rPr sz="2000" dirty="0">
                <a:latin typeface="宋体" panose="02010600030101010101" pitchFamily="2" charset="-122"/>
                <a:ea typeface="宋体" panose="02010600030101010101" pitchFamily="2" charset="-122"/>
              </a:rPr>
              <a:t>HIV在人体内的潜伏期平均为8～9年</a:t>
            </a:r>
          </a:p>
        </p:txBody>
      </p:sp>
      <p:sp>
        <p:nvSpPr>
          <p:cNvPr id="3" name="文本框 2"/>
          <p:cNvSpPr txBox="1"/>
          <p:nvPr/>
        </p:nvSpPr>
        <p:spPr>
          <a:xfrm>
            <a:off x="513715" y="4157345"/>
            <a:ext cx="3290570" cy="922020"/>
          </a:xfrm>
          <a:prstGeom prst="rect">
            <a:avLst/>
          </a:prstGeom>
          <a:noFill/>
        </p:spPr>
        <p:txBody>
          <a:bodyPr wrap="square" rtlCol="0">
            <a:spAutoFit/>
          </a:bodyPr>
          <a:lstStyle/>
          <a:p>
            <a:r>
              <a:rPr lang="en-US" altLang="zh-CN"/>
              <a:t>Human Immune deficiency Virus</a:t>
            </a:r>
            <a:r>
              <a:rPr lang="zh-CN" altLang="en-US"/>
              <a:t>人类免疫缺陷病毒，简称艾滋病毒。</a:t>
            </a:r>
          </a:p>
        </p:txBody>
      </p:sp>
      <p:pic>
        <p:nvPicPr>
          <p:cNvPr id="7" name="艾滋病为何难以治愈？4分钟带你了解HIV病毒.mp4">
            <a:hlinkClick r:id="" action="ppaction://media"/>
          </p:cNvPr>
          <p:cNvPicPr>
            <a:picLocks noRot="1" noChangeAspect="1"/>
          </p:cNvPicPr>
          <p:nvPr>
            <a:videoFile r:link="rId1"/>
          </p:nvPr>
        </p:nvPicPr>
        <p:blipFill>
          <a:blip r:embed="rId4" cstate="print"/>
          <a:stretch>
            <a:fillRect/>
          </a:stretch>
        </p:blipFill>
        <p:spPr>
          <a:xfrm>
            <a:off x="1066892" y="1676446"/>
            <a:ext cx="2895524" cy="1800728"/>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7"/>
                                        </p:tgtEl>
                                      </p:cBhvr>
                                    </p:cmd>
                                  </p:childTnLst>
                                </p:cTn>
                              </p:par>
                            </p:childTnLst>
                          </p:cTn>
                        </p:par>
                      </p:childTnLst>
                    </p:cTn>
                  </p:par>
                </p:childTnLst>
              </p:cTn>
              <p:nextCondLst>
                <p:cond evt="onClick" delay="0">
                  <p:tgtEl>
                    <p:spTgt spid="7"/>
                  </p:tgtEl>
                </p:cond>
              </p:nextCondLst>
            </p:seq>
            <p:video fullScrn="1">
              <p:cMediaNode>
                <p:cTn id="7" fill="hold" display="0">
                  <p:stCondLst>
                    <p:cond delay="indefinite"/>
                  </p:stCondLst>
                  <p:endCondLst>
                    <p:cond evt="onNext" delay="0">
                      <p:tgtEl>
                        <p:sldTgt/>
                      </p:tgtEl>
                    </p:cond>
                    <p:cond evt="onPrev" delay="0">
                      <p:tgtEl>
                        <p:sldTgt/>
                      </p:tgtEl>
                    </p:cond>
                  </p:endCondLst>
                </p:cTn>
                <p:tgtEl>
                  <p:spTgt spid="7"/>
                </p:tgtEl>
              </p:cMediaNode>
            </p:vide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637915" y="1214755"/>
            <a:ext cx="4989195" cy="4911725"/>
          </a:xfrm>
        </p:spPr>
        <p:txBody>
          <a:bodyPr/>
          <a:lstStyle/>
          <a:p>
            <a:endParaRPr lang="zh-CN" altLang="en-US" sz="1800"/>
          </a:p>
          <a:p>
            <a:endParaRPr lang="zh-CN" altLang="en-US" sz="1800"/>
          </a:p>
        </p:txBody>
      </p:sp>
      <p:sp>
        <p:nvSpPr>
          <p:cNvPr id="4" name="日期占位符 3"/>
          <p:cNvSpPr>
            <a:spLocks noGrp="1"/>
          </p:cNvSpPr>
          <p:nvPr>
            <p:ph type="dt" sz="half" idx="2"/>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ECA04D38-6C66-4871-8C04-630725369DA1}" type="datetime1">
              <a:rPr kumimoji="0" 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pPr marL="0" marR="0" lvl="0" indent="0" algn="l" defTabSz="914400" rtl="0" eaLnBrk="1" fontAlgn="base" latinLnBrk="0" hangingPunct="1">
                <a:lnSpc>
                  <a:spcPct val="100000"/>
                </a:lnSpc>
                <a:spcBef>
                  <a:spcPct val="0"/>
                </a:spcBef>
                <a:spcAft>
                  <a:spcPct val="0"/>
                </a:spcAft>
                <a:buClrTx/>
                <a:buSzTx/>
                <a:buFontTx/>
                <a:buNone/>
                <a:defRPr/>
              </a:pPr>
              <a:t>12/6/2018</a:t>
            </a:fld>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pic>
        <p:nvPicPr>
          <p:cNvPr id="6" name="图片 5" descr="1CA9556B14FC8631F3C5470B88C6FB3C"/>
          <p:cNvPicPr>
            <a:picLocks noChangeAspect="1"/>
          </p:cNvPicPr>
          <p:nvPr/>
        </p:nvPicPr>
        <p:blipFill>
          <a:blip r:embed="rId2" cstate="print"/>
          <a:stretch>
            <a:fillRect/>
          </a:stretch>
        </p:blipFill>
        <p:spPr>
          <a:xfrm>
            <a:off x="565150" y="530860"/>
            <a:ext cx="5595620" cy="5595620"/>
          </a:xfrm>
          <a:prstGeom prst="rect">
            <a:avLst/>
          </a:prstGeom>
        </p:spPr>
      </p:pic>
      <p:sp>
        <p:nvSpPr>
          <p:cNvPr id="7" name="文本框 6"/>
          <p:cNvSpPr txBox="1"/>
          <p:nvPr/>
        </p:nvSpPr>
        <p:spPr>
          <a:xfrm>
            <a:off x="5919470" y="1297305"/>
            <a:ext cx="2958465" cy="2245360"/>
          </a:xfrm>
          <a:prstGeom prst="rect">
            <a:avLst/>
          </a:prstGeom>
          <a:noFill/>
        </p:spPr>
        <p:txBody>
          <a:bodyPr wrap="square" rtlCol="0">
            <a:spAutoFit/>
          </a:bodyPr>
          <a:lstStyle/>
          <a:p>
            <a:pPr marL="342900" indent="-342900">
              <a:buFont typeface="Wingdings" panose="05000000000000000000" charset="0"/>
              <a:buChar char=""/>
            </a:pPr>
            <a:r>
              <a:rPr lang="zh-CN" altLang="en-US" sz="2000" dirty="0"/>
              <a:t>性传播（ </a:t>
            </a:r>
            <a:r>
              <a:rPr lang="en-US" altLang="zh-CN" sz="2000" dirty="0"/>
              <a:t>51%</a:t>
            </a:r>
            <a:r>
              <a:rPr lang="zh-CN" altLang="en-US" sz="2000" dirty="0"/>
              <a:t>）</a:t>
            </a:r>
          </a:p>
          <a:p>
            <a:pPr marL="342900" indent="-342900">
              <a:buFont typeface="Wingdings" panose="05000000000000000000" charset="0"/>
              <a:buChar char=""/>
            </a:pPr>
            <a:endParaRPr lang="zh-CN" altLang="en-US" sz="2000" dirty="0"/>
          </a:p>
          <a:p>
            <a:pPr marL="342900" indent="-342900">
              <a:buFont typeface="Wingdings" panose="05000000000000000000" charset="0"/>
              <a:buChar char=""/>
            </a:pPr>
            <a:r>
              <a:rPr lang="zh-CN" altLang="en-US" sz="2000" dirty="0"/>
              <a:t>血液传播 （</a:t>
            </a:r>
            <a:r>
              <a:rPr lang="en-US" altLang="zh-CN" sz="2000" dirty="0"/>
              <a:t>34.2%</a:t>
            </a:r>
            <a:r>
              <a:rPr lang="zh-CN" altLang="en-US" sz="2000" dirty="0"/>
              <a:t>）</a:t>
            </a:r>
          </a:p>
          <a:p>
            <a:pPr marL="342900" indent="-342900">
              <a:buFont typeface="Wingdings" panose="05000000000000000000" charset="0"/>
              <a:buChar char=""/>
            </a:pPr>
            <a:endParaRPr lang="zh-CN" altLang="en-US" sz="2000" dirty="0"/>
          </a:p>
          <a:p>
            <a:pPr marL="342900" indent="-342900">
              <a:buFont typeface="Wingdings" panose="05000000000000000000" charset="0"/>
              <a:buChar char=""/>
            </a:pPr>
            <a:r>
              <a:rPr lang="zh-CN" altLang="en-US" sz="2000" dirty="0"/>
              <a:t>母婴传播（</a:t>
            </a:r>
            <a:r>
              <a:rPr lang="en-US" altLang="zh-CN" sz="2000" dirty="0"/>
              <a:t>12%</a:t>
            </a:r>
            <a:r>
              <a:rPr lang="zh-CN" altLang="en-US" sz="2000" dirty="0"/>
              <a:t>）</a:t>
            </a:r>
          </a:p>
          <a:p>
            <a:pPr marL="342900" indent="-342900">
              <a:buFont typeface="Wingdings" panose="05000000000000000000" charset="0"/>
              <a:buChar char=""/>
            </a:pPr>
            <a:endParaRPr lang="zh-CN" altLang="en-US" sz="2000" dirty="0"/>
          </a:p>
          <a:p>
            <a:pPr marL="342900" indent="-342900">
              <a:buFont typeface="Wingdings" panose="05000000000000000000" charset="0"/>
              <a:buChar char=""/>
            </a:pPr>
            <a:r>
              <a:rPr lang="zh-CN" altLang="en-US" sz="2000" dirty="0"/>
              <a:t>其他（</a:t>
            </a:r>
            <a:r>
              <a:rPr lang="en-US" altLang="zh-CN" sz="2000" dirty="0"/>
              <a:t>2.8%</a:t>
            </a:r>
            <a:r>
              <a:rPr lang="zh-CN" altLang="en-US" sz="2000" dirty="0"/>
              <a:t>）</a:t>
            </a: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艾滋病传播的途径</a:t>
            </a:r>
          </a:p>
        </p:txBody>
      </p:sp>
      <p:sp>
        <p:nvSpPr>
          <p:cNvPr id="3" name="内容占位符 2"/>
          <p:cNvSpPr>
            <a:spLocks noGrp="1"/>
          </p:cNvSpPr>
          <p:nvPr>
            <p:ph idx="1"/>
          </p:nvPr>
        </p:nvSpPr>
        <p:spPr>
          <a:xfrm>
            <a:off x="274955" y="1623060"/>
            <a:ext cx="8229600" cy="4911725"/>
          </a:xfrm>
        </p:spPr>
        <p:txBody>
          <a:bodyPr/>
          <a:lstStyle/>
          <a:p>
            <a:r>
              <a:rPr lang="zh-CN" altLang="en-US"/>
              <a:t>血液传播</a:t>
            </a:r>
          </a:p>
          <a:p>
            <a:r>
              <a:rPr lang="zh-CN" altLang="en-US" sz="2000"/>
              <a:t>通过输入经</a:t>
            </a:r>
            <a:r>
              <a:rPr lang="en-US" altLang="zh-CN" sz="2000"/>
              <a:t>HIV</a:t>
            </a:r>
            <a:r>
              <a:rPr lang="zh-CN" altLang="en-US" sz="2000"/>
              <a:t>污染的针具、血液及血液制品传播</a:t>
            </a:r>
          </a:p>
        </p:txBody>
      </p:sp>
      <p:sp>
        <p:nvSpPr>
          <p:cNvPr id="4" name="日期占位符 3"/>
          <p:cNvSpPr>
            <a:spLocks noGrp="1"/>
          </p:cNvSpPr>
          <p:nvPr>
            <p:ph type="dt" sz="half" idx="2"/>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ECA04D38-6C66-4871-8C04-630725369DA1}" type="datetime1">
              <a:rPr kumimoji="0" 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pPr marL="0" marR="0" lvl="0" indent="0" algn="l" defTabSz="914400" rtl="0" eaLnBrk="1" fontAlgn="base" latinLnBrk="0" hangingPunct="1">
                <a:lnSpc>
                  <a:spcPct val="100000"/>
                </a:lnSpc>
                <a:spcBef>
                  <a:spcPct val="0"/>
                </a:spcBef>
                <a:spcAft>
                  <a:spcPct val="0"/>
                </a:spcAft>
                <a:buClrTx/>
                <a:buSzTx/>
                <a:buFontTx/>
                <a:buNone/>
                <a:defRPr/>
              </a:pPr>
              <a:t>12/6/2018</a:t>
            </a:fld>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pic>
        <p:nvPicPr>
          <p:cNvPr id="5" name="图片 4" descr="1_140713121914_1"/>
          <p:cNvPicPr>
            <a:picLocks noChangeAspect="1"/>
          </p:cNvPicPr>
          <p:nvPr/>
        </p:nvPicPr>
        <p:blipFill>
          <a:blip r:embed="rId2" cstate="print"/>
          <a:stretch>
            <a:fillRect/>
          </a:stretch>
        </p:blipFill>
        <p:spPr>
          <a:xfrm>
            <a:off x="3939540" y="382270"/>
            <a:ext cx="2286000" cy="1524000"/>
          </a:xfrm>
          <a:prstGeom prst="rect">
            <a:avLst/>
          </a:prstGeom>
        </p:spPr>
      </p:pic>
      <p:pic>
        <p:nvPicPr>
          <p:cNvPr id="6" name="图片 5" descr="6380-12021119134412"/>
          <p:cNvPicPr>
            <a:picLocks noChangeAspect="1"/>
          </p:cNvPicPr>
          <p:nvPr/>
        </p:nvPicPr>
        <p:blipFill>
          <a:blip r:embed="rId3" cstate="print"/>
          <a:stretch>
            <a:fillRect/>
          </a:stretch>
        </p:blipFill>
        <p:spPr>
          <a:xfrm>
            <a:off x="6795770" y="521970"/>
            <a:ext cx="2045335" cy="2176145"/>
          </a:xfrm>
          <a:prstGeom prst="rect">
            <a:avLst/>
          </a:prstGeom>
        </p:spPr>
      </p:pic>
      <p:pic>
        <p:nvPicPr>
          <p:cNvPr id="7" name="图片 6" descr="318755-160H911041426"/>
          <p:cNvPicPr>
            <a:picLocks noChangeAspect="1"/>
          </p:cNvPicPr>
          <p:nvPr/>
        </p:nvPicPr>
        <p:blipFill>
          <a:blip r:embed="rId4" cstate="print"/>
          <a:stretch>
            <a:fillRect/>
          </a:stretch>
        </p:blipFill>
        <p:spPr>
          <a:xfrm>
            <a:off x="2702560" y="2976245"/>
            <a:ext cx="1935480" cy="1660525"/>
          </a:xfrm>
          <a:prstGeom prst="rect">
            <a:avLst/>
          </a:prstGeom>
        </p:spPr>
      </p:pic>
      <p:pic>
        <p:nvPicPr>
          <p:cNvPr id="8" name="图片 7" descr="2_41387_729feaf666b2220"/>
          <p:cNvPicPr>
            <a:picLocks noChangeAspect="1"/>
          </p:cNvPicPr>
          <p:nvPr/>
        </p:nvPicPr>
        <p:blipFill>
          <a:blip r:embed="rId5" cstate="print"/>
          <a:stretch>
            <a:fillRect/>
          </a:stretch>
        </p:blipFill>
        <p:spPr>
          <a:xfrm>
            <a:off x="457200" y="2931160"/>
            <a:ext cx="2079625" cy="1750060"/>
          </a:xfrm>
          <a:prstGeom prst="rect">
            <a:avLst/>
          </a:prstGeom>
        </p:spPr>
      </p:pic>
      <p:pic>
        <p:nvPicPr>
          <p:cNvPr id="9" name="图片 8" descr="144186700722388503"/>
          <p:cNvPicPr>
            <a:picLocks noChangeAspect="1"/>
          </p:cNvPicPr>
          <p:nvPr/>
        </p:nvPicPr>
        <p:blipFill>
          <a:blip r:embed="rId6" cstate="print"/>
          <a:stretch>
            <a:fillRect/>
          </a:stretch>
        </p:blipFill>
        <p:spPr>
          <a:xfrm>
            <a:off x="4808220" y="3060700"/>
            <a:ext cx="2489835" cy="1400810"/>
          </a:xfrm>
          <a:prstGeom prst="rect">
            <a:avLst/>
          </a:prstGeom>
        </p:spPr>
      </p:pic>
      <p:pic>
        <p:nvPicPr>
          <p:cNvPr id="10" name="图片 9" descr="38080_1336082658Xezi"/>
          <p:cNvPicPr>
            <a:picLocks noChangeAspect="1"/>
          </p:cNvPicPr>
          <p:nvPr/>
        </p:nvPicPr>
        <p:blipFill>
          <a:blip r:embed="rId7" cstate="print"/>
          <a:stretch>
            <a:fillRect/>
          </a:stretch>
        </p:blipFill>
        <p:spPr>
          <a:xfrm>
            <a:off x="1290320" y="4806950"/>
            <a:ext cx="2694305" cy="1794510"/>
          </a:xfrm>
          <a:prstGeom prst="rect">
            <a:avLst/>
          </a:prstGeom>
        </p:spPr>
      </p:pic>
      <p:pic>
        <p:nvPicPr>
          <p:cNvPr id="11" name="图片 10" descr="7e0762f6897244e79a0f9befc832faec_th"/>
          <p:cNvPicPr>
            <a:picLocks noChangeAspect="1"/>
          </p:cNvPicPr>
          <p:nvPr/>
        </p:nvPicPr>
        <p:blipFill>
          <a:blip r:embed="rId8" cstate="print"/>
          <a:stretch>
            <a:fillRect/>
          </a:stretch>
        </p:blipFill>
        <p:spPr>
          <a:xfrm>
            <a:off x="4421505" y="4747895"/>
            <a:ext cx="3345815" cy="191262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linds(horizontal)">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blinds(horizontal)">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blinds(horizontal)">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blinds(horizontal)">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blinds(horizontal)">
                                      <p:cBhvr>
                                        <p:cTn id="32" dur="5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blinds(horizontal)">
                                      <p:cBhvr>
                                        <p:cTn id="3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sym typeface="+mn-ea"/>
              </a:rPr>
              <a:t>艾滋病传播的途径</a:t>
            </a:r>
            <a:endParaRPr lang="zh-CN" altLang="en-US"/>
          </a:p>
        </p:txBody>
      </p:sp>
      <p:sp>
        <p:nvSpPr>
          <p:cNvPr id="3" name="内容占位符 2"/>
          <p:cNvSpPr>
            <a:spLocks noGrp="1"/>
          </p:cNvSpPr>
          <p:nvPr>
            <p:ph idx="1"/>
          </p:nvPr>
        </p:nvSpPr>
        <p:spPr>
          <a:xfrm>
            <a:off x="457200" y="1859915"/>
            <a:ext cx="4994275" cy="4911725"/>
          </a:xfrm>
        </p:spPr>
        <p:txBody>
          <a:bodyPr/>
          <a:lstStyle/>
          <a:p>
            <a:r>
              <a:rPr lang="zh-CN" altLang="en-US">
                <a:sym typeface="+mn-ea"/>
              </a:rPr>
              <a:t>性接触传播</a:t>
            </a:r>
          </a:p>
          <a:p>
            <a:r>
              <a:rPr lang="zh-CN" altLang="en-US" sz="2000"/>
              <a:t>通过阴道性交、肛交、口交的方式，在同性或异性之间传播</a:t>
            </a:r>
          </a:p>
        </p:txBody>
      </p:sp>
      <p:sp>
        <p:nvSpPr>
          <p:cNvPr id="4" name="日期占位符 3"/>
          <p:cNvSpPr>
            <a:spLocks noGrp="1"/>
          </p:cNvSpPr>
          <p:nvPr>
            <p:ph type="dt" sz="half" idx="2"/>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ECA04D38-6C66-4871-8C04-630725369DA1}" type="datetime1">
              <a:rPr kumimoji="0" 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pPr marL="0" marR="0" lvl="0" indent="0" algn="l" defTabSz="914400" rtl="0" eaLnBrk="1" fontAlgn="base" latinLnBrk="0" hangingPunct="1">
                <a:lnSpc>
                  <a:spcPct val="100000"/>
                </a:lnSpc>
                <a:spcBef>
                  <a:spcPct val="0"/>
                </a:spcBef>
                <a:spcAft>
                  <a:spcPct val="0"/>
                </a:spcAft>
                <a:buClrTx/>
                <a:buSzTx/>
                <a:buFontTx/>
                <a:buNone/>
                <a:defRPr/>
              </a:pPr>
              <a:t>12/6/2018</a:t>
            </a:fld>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pic>
        <p:nvPicPr>
          <p:cNvPr id="11" name="图片 10" descr="XNeUdPXKqj4Ay00Zom3OrQC177%3DCvcIee3tpvMkpVwwUH1445849048088compressflag"/>
          <p:cNvPicPr>
            <a:picLocks noChangeAspect="1"/>
          </p:cNvPicPr>
          <p:nvPr/>
        </p:nvPicPr>
        <p:blipFill>
          <a:blip r:embed="rId2" cstate="print"/>
          <a:stretch>
            <a:fillRect/>
          </a:stretch>
        </p:blipFill>
        <p:spPr>
          <a:xfrm>
            <a:off x="5349875" y="1270635"/>
            <a:ext cx="3615055" cy="5064125"/>
          </a:xfrm>
          <a:prstGeom prst="rect">
            <a:avLst/>
          </a:prstGeom>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2"/>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ECA04D38-6C66-4871-8C04-630725369DA1}" type="datetime1">
              <a:rPr kumimoji="0" 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pPr marL="0" marR="0" lvl="0" indent="0" algn="l" defTabSz="914400" rtl="0" eaLnBrk="1" fontAlgn="base" latinLnBrk="0" hangingPunct="1">
                <a:lnSpc>
                  <a:spcPct val="100000"/>
                </a:lnSpc>
                <a:spcBef>
                  <a:spcPct val="0"/>
                </a:spcBef>
                <a:spcAft>
                  <a:spcPct val="0"/>
                </a:spcAft>
                <a:buClrTx/>
                <a:buSzTx/>
                <a:buFontTx/>
                <a:buNone/>
                <a:defRPr/>
              </a:pPr>
              <a:t>12/6/2018</a:t>
            </a:fld>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 name="文本框 6"/>
          <p:cNvSpPr txBox="1"/>
          <p:nvPr/>
        </p:nvSpPr>
        <p:spPr>
          <a:xfrm>
            <a:off x="533506" y="228684"/>
            <a:ext cx="8115835" cy="2246769"/>
          </a:xfrm>
          <a:prstGeom prst="rect">
            <a:avLst/>
          </a:prstGeom>
          <a:noFill/>
        </p:spPr>
        <p:txBody>
          <a:bodyPr wrap="square" rtlCol="0">
            <a:spAutoFit/>
          </a:bodyPr>
          <a:lstStyle/>
          <a:p>
            <a:pPr marL="342900" indent="-342900">
              <a:buFont typeface="Wingdings" panose="05000000000000000000" charset="0"/>
              <a:buChar char=""/>
            </a:pPr>
            <a:r>
              <a:rPr lang="en-US" altLang="zh-CN" sz="2000" dirty="0" smtClean="0">
                <a:solidFill>
                  <a:srgbClr val="FF0000"/>
                </a:solidFill>
              </a:rPr>
              <a:t>2018.11.23 </a:t>
            </a:r>
            <a:r>
              <a:rPr lang="zh-CN" altLang="en-US" sz="2000" dirty="0" smtClean="0">
                <a:solidFill>
                  <a:srgbClr val="FF0000"/>
                </a:solidFill>
              </a:rPr>
              <a:t>国家卫健委发布会公布：截止今年底，我国估计存活艾滋病感染者约</a:t>
            </a:r>
            <a:r>
              <a:rPr lang="en-US" altLang="zh-CN" sz="2000" dirty="0" smtClean="0">
                <a:solidFill>
                  <a:srgbClr val="FF0000"/>
                </a:solidFill>
              </a:rPr>
              <a:t>125</a:t>
            </a:r>
            <a:r>
              <a:rPr lang="zh-CN" altLang="en-US" sz="2000" dirty="0" smtClean="0">
                <a:solidFill>
                  <a:srgbClr val="FF0000"/>
                </a:solidFill>
              </a:rPr>
              <a:t>万。</a:t>
            </a:r>
            <a:endParaRPr lang="en-US" altLang="zh-CN" sz="2000" dirty="0" smtClean="0">
              <a:solidFill>
                <a:srgbClr val="FF0000"/>
              </a:solidFill>
            </a:endParaRPr>
          </a:p>
          <a:p>
            <a:pPr marL="342900" indent="-342900">
              <a:buFont typeface="Wingdings" panose="05000000000000000000" charset="0"/>
              <a:buChar char=""/>
            </a:pPr>
            <a:endParaRPr lang="en-US" altLang="zh-CN" sz="2000" dirty="0" smtClean="0">
              <a:solidFill>
                <a:srgbClr val="FF0000"/>
              </a:solidFill>
            </a:endParaRPr>
          </a:p>
          <a:p>
            <a:pPr marL="342900" indent="-342900">
              <a:buFont typeface="Wingdings" panose="05000000000000000000" charset="0"/>
              <a:buChar char=""/>
            </a:pPr>
            <a:r>
              <a:rPr lang="zh-CN" altLang="en-US" sz="2000" dirty="0" smtClean="0">
                <a:solidFill>
                  <a:srgbClr val="FF0000"/>
                </a:solidFill>
              </a:rPr>
              <a:t>每年约</a:t>
            </a:r>
            <a:r>
              <a:rPr lang="en-US" altLang="zh-CN" sz="2000" dirty="0" smtClean="0">
                <a:solidFill>
                  <a:srgbClr val="FF0000"/>
                </a:solidFill>
              </a:rPr>
              <a:t>3000</a:t>
            </a:r>
            <a:r>
              <a:rPr lang="zh-CN" altLang="en-US" sz="2000" dirty="0" smtClean="0">
                <a:solidFill>
                  <a:srgbClr val="FF0000"/>
                </a:solidFill>
              </a:rPr>
              <a:t>例学生感染艾滋病。</a:t>
            </a:r>
            <a:endParaRPr lang="en-US" altLang="zh-CN" sz="2000" dirty="0" smtClean="0">
              <a:solidFill>
                <a:srgbClr val="FF0000"/>
              </a:solidFill>
            </a:endParaRPr>
          </a:p>
          <a:p>
            <a:pPr marL="342900" indent="-342900">
              <a:buFont typeface="Wingdings" panose="05000000000000000000" charset="0"/>
              <a:buChar char=""/>
            </a:pPr>
            <a:endParaRPr lang="en-US" altLang="zh-CN" sz="2000" dirty="0" smtClean="0">
              <a:solidFill>
                <a:srgbClr val="FF0000"/>
              </a:solidFill>
            </a:endParaRPr>
          </a:p>
          <a:p>
            <a:pPr marL="342900" indent="-342900">
              <a:buFont typeface="Wingdings" panose="05000000000000000000" charset="0"/>
              <a:buChar char=""/>
            </a:pPr>
            <a:r>
              <a:rPr lang="zh-CN" altLang="en-US" sz="2000" dirty="0" smtClean="0">
                <a:solidFill>
                  <a:srgbClr val="FF0000"/>
                </a:solidFill>
              </a:rPr>
              <a:t>截至</a:t>
            </a:r>
            <a:r>
              <a:rPr lang="en-US" altLang="zh-CN" sz="2000" dirty="0" smtClean="0">
                <a:solidFill>
                  <a:srgbClr val="FF0000"/>
                </a:solidFill>
              </a:rPr>
              <a:t>2018.10.31</a:t>
            </a:r>
            <a:r>
              <a:rPr lang="zh-CN" altLang="en-US" sz="2000" dirty="0" smtClean="0">
                <a:solidFill>
                  <a:srgbClr val="FF0000"/>
                </a:solidFill>
              </a:rPr>
              <a:t>，天津今年新发并报告艾滋病感染者和病人</a:t>
            </a:r>
            <a:r>
              <a:rPr lang="en-US" altLang="zh-CN" sz="2000" dirty="0" smtClean="0">
                <a:solidFill>
                  <a:srgbClr val="FF0000"/>
                </a:solidFill>
              </a:rPr>
              <a:t>684</a:t>
            </a:r>
            <a:r>
              <a:rPr lang="zh-CN" altLang="en-US" sz="2000" dirty="0" smtClean="0">
                <a:solidFill>
                  <a:srgbClr val="FF0000"/>
                </a:solidFill>
              </a:rPr>
              <a:t>例，新发学生病例</a:t>
            </a:r>
            <a:r>
              <a:rPr lang="en-US" altLang="zh-CN" sz="2000" dirty="0" smtClean="0">
                <a:solidFill>
                  <a:srgbClr val="FF0000"/>
                </a:solidFill>
              </a:rPr>
              <a:t>48</a:t>
            </a:r>
            <a:r>
              <a:rPr lang="zh-CN" altLang="en-US" sz="2000" dirty="0" smtClean="0">
                <a:solidFill>
                  <a:srgbClr val="FF0000"/>
                </a:solidFill>
              </a:rPr>
              <a:t>例，</a:t>
            </a:r>
            <a:r>
              <a:rPr lang="zh-CN" altLang="en-US" sz="2000" b="1" dirty="0" smtClean="0">
                <a:solidFill>
                  <a:srgbClr val="FF0000"/>
                </a:solidFill>
              </a:rPr>
              <a:t>性别全部为男性，传播途径以同性传播为主</a:t>
            </a:r>
            <a:r>
              <a:rPr lang="zh-CN" altLang="en-US" sz="2000" dirty="0" smtClean="0">
                <a:solidFill>
                  <a:srgbClr val="FF0000"/>
                </a:solidFill>
              </a:rPr>
              <a:t>。</a:t>
            </a:r>
            <a:endParaRPr lang="zh-CN" altLang="en-US" sz="2000" dirty="0">
              <a:solidFill>
                <a:srgbClr val="FF0000"/>
              </a:solidFill>
            </a:endParaRPr>
          </a:p>
        </p:txBody>
      </p:sp>
      <p:pic>
        <p:nvPicPr>
          <p:cNvPr id="9" name="图片 8" descr="2064763449.jpg"/>
          <p:cNvPicPr>
            <a:picLocks noChangeAspect="1"/>
          </p:cNvPicPr>
          <p:nvPr/>
        </p:nvPicPr>
        <p:blipFill>
          <a:blip r:embed="rId2" cstate="print"/>
          <a:stretch>
            <a:fillRect/>
          </a:stretch>
        </p:blipFill>
        <p:spPr>
          <a:xfrm>
            <a:off x="685902" y="2667020"/>
            <a:ext cx="2214312" cy="3938522"/>
          </a:xfrm>
          <a:prstGeom prst="rect">
            <a:avLst/>
          </a:prstGeom>
        </p:spPr>
      </p:pic>
      <p:pic>
        <p:nvPicPr>
          <p:cNvPr id="10" name="图片 9" descr="1319335523.jpg"/>
          <p:cNvPicPr>
            <a:picLocks noChangeAspect="1"/>
          </p:cNvPicPr>
          <p:nvPr/>
        </p:nvPicPr>
        <p:blipFill>
          <a:blip r:embed="rId3" cstate="print"/>
          <a:stretch>
            <a:fillRect/>
          </a:stretch>
        </p:blipFill>
        <p:spPr>
          <a:xfrm>
            <a:off x="3200436" y="2590822"/>
            <a:ext cx="2209742" cy="3930394"/>
          </a:xfrm>
          <a:prstGeom prst="rect">
            <a:avLst/>
          </a:prstGeom>
        </p:spPr>
      </p:pic>
      <p:pic>
        <p:nvPicPr>
          <p:cNvPr id="11" name="图片 10" descr="683565876.jpg"/>
          <p:cNvPicPr>
            <a:picLocks noChangeAspect="1"/>
          </p:cNvPicPr>
          <p:nvPr/>
        </p:nvPicPr>
        <p:blipFill>
          <a:blip r:embed="rId4" cstate="print"/>
          <a:stretch>
            <a:fillRect/>
          </a:stretch>
        </p:blipFill>
        <p:spPr>
          <a:xfrm>
            <a:off x="5791168" y="2590822"/>
            <a:ext cx="2222817" cy="39536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20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20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2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sym typeface="+mn-ea"/>
              </a:rPr>
              <a:t>艾滋病传播的途径</a:t>
            </a:r>
            <a:endParaRPr lang="zh-CN" altLang="en-US"/>
          </a:p>
        </p:txBody>
      </p:sp>
      <p:sp>
        <p:nvSpPr>
          <p:cNvPr id="3" name="内容占位符 2"/>
          <p:cNvSpPr>
            <a:spLocks noGrp="1"/>
          </p:cNvSpPr>
          <p:nvPr>
            <p:ph idx="1"/>
          </p:nvPr>
        </p:nvSpPr>
        <p:spPr>
          <a:xfrm>
            <a:off x="492760" y="1431290"/>
            <a:ext cx="7028815" cy="4911725"/>
          </a:xfrm>
        </p:spPr>
        <p:txBody>
          <a:bodyPr/>
          <a:lstStyle/>
          <a:p>
            <a:r>
              <a:rPr lang="zh-CN" altLang="en-US" dirty="0">
                <a:sym typeface="+mn-ea"/>
              </a:rPr>
              <a:t>母婴传播</a:t>
            </a:r>
          </a:p>
          <a:p>
            <a:r>
              <a:rPr lang="zh-CN" altLang="en-US" sz="1800" dirty="0"/>
              <a:t>感染</a:t>
            </a:r>
            <a:r>
              <a:rPr lang="en-US" altLang="zh-CN" sz="1800" dirty="0"/>
              <a:t>HIV</a:t>
            </a:r>
            <a:r>
              <a:rPr lang="zh-CN" altLang="en-US" sz="1800" dirty="0"/>
              <a:t>的母亲，在妊娠、分娩中或产后哺乳将</a:t>
            </a:r>
            <a:r>
              <a:rPr lang="en-US" altLang="zh-CN" sz="1800" dirty="0"/>
              <a:t>HIV</a:t>
            </a:r>
            <a:r>
              <a:rPr lang="zh-CN" altLang="en-US" sz="1800" dirty="0"/>
              <a:t>传染给子代</a:t>
            </a:r>
            <a:r>
              <a:rPr lang="zh-CN" altLang="en-US" sz="1800" dirty="0" smtClean="0"/>
              <a:t>。</a:t>
            </a:r>
            <a:endParaRPr lang="zh-CN" altLang="en-US" sz="1800" dirty="0"/>
          </a:p>
          <a:p>
            <a:endParaRPr lang="zh-CN" altLang="en-US" sz="1800" dirty="0"/>
          </a:p>
        </p:txBody>
      </p:sp>
      <p:sp>
        <p:nvSpPr>
          <p:cNvPr id="4" name="日期占位符 3"/>
          <p:cNvSpPr>
            <a:spLocks noGrp="1"/>
          </p:cNvSpPr>
          <p:nvPr>
            <p:ph type="dt" sz="half" idx="2"/>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ECA04D38-6C66-4871-8C04-630725369DA1}" type="datetime1">
              <a:rPr kumimoji="0" 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pPr marL="0" marR="0" lvl="0" indent="0" algn="l" defTabSz="914400" rtl="0" eaLnBrk="1" fontAlgn="base" latinLnBrk="0" hangingPunct="1">
                <a:lnSpc>
                  <a:spcPct val="100000"/>
                </a:lnSpc>
                <a:spcBef>
                  <a:spcPct val="0"/>
                </a:spcBef>
                <a:spcAft>
                  <a:spcPct val="0"/>
                </a:spcAft>
                <a:buClrTx/>
                <a:buSzTx/>
                <a:buFontTx/>
                <a:buNone/>
                <a:defRPr/>
              </a:pPr>
              <a:t>12/6/2018</a:t>
            </a:fld>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pic>
        <p:nvPicPr>
          <p:cNvPr id="5" name="图片 4" descr="8bf6c3c7d16616f8d40d510d53f10593"/>
          <p:cNvPicPr>
            <a:picLocks noChangeAspect="1"/>
          </p:cNvPicPr>
          <p:nvPr/>
        </p:nvPicPr>
        <p:blipFill>
          <a:blip r:embed="rId2" cstate="print"/>
          <a:stretch>
            <a:fillRect/>
          </a:stretch>
        </p:blipFill>
        <p:spPr>
          <a:xfrm>
            <a:off x="3281680" y="3163570"/>
            <a:ext cx="5356225" cy="3080385"/>
          </a:xfrm>
          <a:prstGeom prst="rect">
            <a:avLst/>
          </a:prstGeom>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乳房的生理结构</a:t>
            </a:r>
          </a:p>
        </p:txBody>
      </p:sp>
      <p:sp>
        <p:nvSpPr>
          <p:cNvPr id="4" name="日期占位符 3"/>
          <p:cNvSpPr>
            <a:spLocks noGrp="1"/>
          </p:cNvSpPr>
          <p:nvPr>
            <p:ph type="dt" sz="half" idx="2"/>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ECA04D38-6C66-4871-8C04-630725369DA1}" type="datetime1">
              <a:rPr kumimoji="0" 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pPr marL="0" marR="0" lvl="0" indent="0" algn="l" defTabSz="914400" rtl="0" eaLnBrk="1" fontAlgn="base" latinLnBrk="0" hangingPunct="1">
                <a:lnSpc>
                  <a:spcPct val="100000"/>
                </a:lnSpc>
                <a:spcBef>
                  <a:spcPct val="0"/>
                </a:spcBef>
                <a:spcAft>
                  <a:spcPct val="0"/>
                </a:spcAft>
                <a:buClrTx/>
                <a:buSzTx/>
                <a:buFontTx/>
                <a:buNone/>
                <a:defRPr/>
              </a:pPr>
              <a:t>12/6/2018</a:t>
            </a:fld>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pic>
        <p:nvPicPr>
          <p:cNvPr id="7" name="内容占位符 6" descr="新建位图图像 (2)"/>
          <p:cNvPicPr>
            <a:picLocks noGrp="1" noChangeAspect="1"/>
          </p:cNvPicPr>
          <p:nvPr>
            <p:ph idx="1"/>
          </p:nvPr>
        </p:nvPicPr>
        <p:blipFill>
          <a:blip r:embed="rId2" cstate="print"/>
          <a:stretch>
            <a:fillRect/>
          </a:stretch>
        </p:blipFill>
        <p:spPr>
          <a:xfrm>
            <a:off x="668020" y="1184275"/>
            <a:ext cx="3762375" cy="4911725"/>
          </a:xfrm>
          <a:prstGeom prst="rect">
            <a:avLst/>
          </a:prstGeom>
        </p:spPr>
      </p:pic>
      <p:sp>
        <p:nvSpPr>
          <p:cNvPr id="9" name="文本框 8"/>
          <p:cNvSpPr txBox="1"/>
          <p:nvPr/>
        </p:nvSpPr>
        <p:spPr>
          <a:xfrm>
            <a:off x="5210810" y="1745615"/>
            <a:ext cx="2969895" cy="3046095"/>
          </a:xfrm>
          <a:prstGeom prst="rect">
            <a:avLst/>
          </a:prstGeom>
          <a:noFill/>
        </p:spPr>
        <p:txBody>
          <a:bodyPr wrap="square" rtlCol="0">
            <a:spAutoFit/>
          </a:bodyPr>
          <a:lstStyle/>
          <a:p>
            <a:r>
              <a:rPr lang="zh-CN" altLang="en-US" sz="2400"/>
              <a:t>乳房是人体的特色器官，主要由内部的乳腺组织，脂肪组织及乳房悬韧带组成</a:t>
            </a:r>
          </a:p>
          <a:p>
            <a:endParaRPr lang="zh-CN" altLang="en-US" sz="2400"/>
          </a:p>
          <a:p>
            <a:r>
              <a:rPr lang="zh-CN" altLang="en-US" sz="2400"/>
              <a:t>悬韧带就像</a:t>
            </a:r>
            <a:r>
              <a:rPr lang="en-US" altLang="zh-CN" sz="2400"/>
              <a:t>“</a:t>
            </a:r>
            <a:r>
              <a:rPr lang="zh-CN" altLang="en-US" sz="2400"/>
              <a:t>天然胸罩</a:t>
            </a:r>
            <a:r>
              <a:rPr lang="en-US" altLang="zh-CN" sz="2400"/>
              <a:t>”</a:t>
            </a:r>
            <a:r>
              <a:rPr lang="zh-CN" altLang="en-US" sz="2400"/>
              <a:t>决定乳房的位置、形态及弹性</a:t>
            </a: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26415" y="267653"/>
            <a:ext cx="8229600" cy="712787"/>
          </a:xfrm>
        </p:spPr>
        <p:txBody>
          <a:bodyPr/>
          <a:lstStyle/>
          <a:p>
            <a:r>
              <a:rPr lang="zh-CN" altLang="en-US" sz="4000">
                <a:solidFill>
                  <a:srgbClr val="FF0000"/>
                </a:solidFill>
              </a:rPr>
              <a:t>可以传播艾滋病的体液！！！</a:t>
            </a:r>
          </a:p>
        </p:txBody>
      </p:sp>
      <p:sp>
        <p:nvSpPr>
          <p:cNvPr id="4" name="日期占位符 3"/>
          <p:cNvSpPr>
            <a:spLocks noGrp="1"/>
          </p:cNvSpPr>
          <p:nvPr>
            <p:ph type="dt" sz="half" idx="2"/>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ECA04D38-6C66-4871-8C04-630725369DA1}" type="datetime1">
              <a:rPr kumimoji="0" 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pPr marL="0" marR="0" lvl="0" indent="0" algn="l" defTabSz="914400" rtl="0" eaLnBrk="1" fontAlgn="base" latinLnBrk="0" hangingPunct="1">
                <a:lnSpc>
                  <a:spcPct val="100000"/>
                </a:lnSpc>
                <a:spcBef>
                  <a:spcPct val="0"/>
                </a:spcBef>
                <a:spcAft>
                  <a:spcPct val="0"/>
                </a:spcAft>
                <a:buClrTx/>
                <a:buSzTx/>
                <a:buFontTx/>
                <a:buNone/>
                <a:defRPr/>
              </a:pPr>
              <a:t>12/6/2018</a:t>
            </a:fld>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pic>
        <p:nvPicPr>
          <p:cNvPr id="5" name="图片 4" descr="新建位图图像 (2)"/>
          <p:cNvPicPr>
            <a:picLocks noChangeAspect="1"/>
          </p:cNvPicPr>
          <p:nvPr/>
        </p:nvPicPr>
        <p:blipFill>
          <a:blip r:embed="rId2" cstate="print"/>
          <a:stretch>
            <a:fillRect/>
          </a:stretch>
        </p:blipFill>
        <p:spPr>
          <a:xfrm>
            <a:off x="1545590" y="1446530"/>
            <a:ext cx="5941060" cy="3964940"/>
          </a:xfrm>
          <a:prstGeom prst="rect">
            <a:avLst/>
          </a:prstGeom>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2"/>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ECA04D38-6C66-4871-8C04-630725369DA1}" type="datetime1">
              <a:rPr kumimoji="0" 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pPr marL="0" marR="0" lvl="0" indent="0" algn="l" defTabSz="914400" rtl="0" eaLnBrk="1" fontAlgn="base" latinLnBrk="0" hangingPunct="1">
                <a:lnSpc>
                  <a:spcPct val="100000"/>
                </a:lnSpc>
                <a:spcBef>
                  <a:spcPct val="0"/>
                </a:spcBef>
                <a:spcAft>
                  <a:spcPct val="0"/>
                </a:spcAft>
                <a:buClrTx/>
                <a:buSzTx/>
                <a:buFontTx/>
                <a:buNone/>
                <a:defRPr/>
              </a:pPr>
              <a:t>12/6/2018</a:t>
            </a:fld>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pic>
        <p:nvPicPr>
          <p:cNvPr id="5" name="图片 4" descr="新建位图图像 (3)"/>
          <p:cNvPicPr>
            <a:picLocks noChangeAspect="1"/>
          </p:cNvPicPr>
          <p:nvPr/>
        </p:nvPicPr>
        <p:blipFill>
          <a:blip r:embed="rId2" cstate="print"/>
          <a:stretch>
            <a:fillRect/>
          </a:stretch>
        </p:blipFill>
        <p:spPr>
          <a:xfrm>
            <a:off x="1139825" y="1031240"/>
            <a:ext cx="6985635" cy="4657725"/>
          </a:xfrm>
          <a:prstGeom prst="rect">
            <a:avLst/>
          </a:prstGeom>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176213"/>
            <a:ext cx="8229600" cy="712787"/>
          </a:xfrm>
        </p:spPr>
        <p:txBody>
          <a:bodyPr/>
          <a:lstStyle/>
          <a:p>
            <a:r>
              <a:rPr lang="zh-CN" altLang="en-US"/>
              <a:t>正确对待</a:t>
            </a:r>
            <a:r>
              <a:rPr lang="en-US" altLang="zh-CN"/>
              <a:t>HIV</a:t>
            </a:r>
          </a:p>
        </p:txBody>
      </p:sp>
      <p:sp>
        <p:nvSpPr>
          <p:cNvPr id="4" name="日期占位符 3"/>
          <p:cNvSpPr>
            <a:spLocks noGrp="1"/>
          </p:cNvSpPr>
          <p:nvPr>
            <p:ph type="dt" sz="half" idx="2"/>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ECA04D38-6C66-4871-8C04-630725369DA1}" type="datetime1">
              <a:rPr kumimoji="0" 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pPr marL="0" marR="0" lvl="0" indent="0" algn="l" defTabSz="914400" rtl="0" eaLnBrk="1" fontAlgn="base" latinLnBrk="0" hangingPunct="1">
                <a:lnSpc>
                  <a:spcPct val="100000"/>
                </a:lnSpc>
                <a:spcBef>
                  <a:spcPct val="0"/>
                </a:spcBef>
                <a:spcAft>
                  <a:spcPct val="0"/>
                </a:spcAft>
                <a:buClrTx/>
                <a:buSzTx/>
                <a:buFontTx/>
                <a:buNone/>
                <a:defRPr/>
              </a:pPr>
              <a:t>12/6/2018</a:t>
            </a:fld>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pic>
        <p:nvPicPr>
          <p:cNvPr id="7" name="图片 6" descr="201411280908327931"/>
          <p:cNvPicPr>
            <a:picLocks noChangeAspect="1"/>
          </p:cNvPicPr>
          <p:nvPr/>
        </p:nvPicPr>
        <p:blipFill>
          <a:blip r:embed="rId2" cstate="print"/>
          <a:stretch>
            <a:fillRect/>
          </a:stretch>
        </p:blipFill>
        <p:spPr>
          <a:xfrm>
            <a:off x="1553845" y="612775"/>
            <a:ext cx="5475605" cy="5463540"/>
          </a:xfrm>
          <a:prstGeom prst="rect">
            <a:avLst/>
          </a:prstGeom>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637915" y="1214755"/>
            <a:ext cx="4989195" cy="4911725"/>
          </a:xfrm>
        </p:spPr>
        <p:txBody>
          <a:bodyPr/>
          <a:lstStyle/>
          <a:p>
            <a:endParaRPr lang="zh-CN" altLang="en-US" sz="1800"/>
          </a:p>
          <a:p>
            <a:endParaRPr lang="zh-CN" altLang="en-US" sz="1800"/>
          </a:p>
        </p:txBody>
      </p:sp>
      <p:sp>
        <p:nvSpPr>
          <p:cNvPr id="4" name="日期占位符 3"/>
          <p:cNvSpPr>
            <a:spLocks noGrp="1"/>
          </p:cNvSpPr>
          <p:nvPr>
            <p:ph type="dt" sz="half" idx="2"/>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ECA04D38-6C66-4871-8C04-630725369DA1}" type="datetime1">
              <a:rPr kumimoji="0" 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pPr marL="0" marR="0" lvl="0" indent="0" algn="l" defTabSz="914400" rtl="0" eaLnBrk="1" fontAlgn="base" latinLnBrk="0" hangingPunct="1">
                <a:lnSpc>
                  <a:spcPct val="100000"/>
                </a:lnSpc>
                <a:spcBef>
                  <a:spcPct val="0"/>
                </a:spcBef>
                <a:spcAft>
                  <a:spcPct val="0"/>
                </a:spcAft>
                <a:buClrTx/>
                <a:buSzTx/>
                <a:buFontTx/>
                <a:buNone/>
                <a:defRPr/>
              </a:pPr>
              <a:t>12/6/2018</a:t>
            </a:fld>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pic>
        <p:nvPicPr>
          <p:cNvPr id="5" name="图片 4" descr="新建位图图像"/>
          <p:cNvPicPr>
            <a:picLocks noChangeAspect="1"/>
          </p:cNvPicPr>
          <p:nvPr/>
        </p:nvPicPr>
        <p:blipFill>
          <a:blip r:embed="rId2" cstate="print"/>
          <a:stretch>
            <a:fillRect/>
          </a:stretch>
        </p:blipFill>
        <p:spPr>
          <a:xfrm>
            <a:off x="727710" y="693420"/>
            <a:ext cx="7688580" cy="5129530"/>
          </a:xfrm>
          <a:prstGeom prst="rect">
            <a:avLst/>
          </a:prstGeom>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637915" y="1214755"/>
            <a:ext cx="4989195" cy="4911725"/>
          </a:xfrm>
        </p:spPr>
        <p:txBody>
          <a:bodyPr/>
          <a:lstStyle/>
          <a:p>
            <a:endParaRPr lang="zh-CN" altLang="en-US" sz="1800"/>
          </a:p>
          <a:p>
            <a:endParaRPr lang="zh-CN" altLang="en-US" sz="1800"/>
          </a:p>
        </p:txBody>
      </p:sp>
      <p:sp>
        <p:nvSpPr>
          <p:cNvPr id="4" name="日期占位符 3"/>
          <p:cNvSpPr>
            <a:spLocks noGrp="1"/>
          </p:cNvSpPr>
          <p:nvPr>
            <p:ph type="dt" sz="half" idx="2"/>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ECA04D38-6C66-4871-8C04-630725369DA1}" type="datetime1">
              <a:rPr kumimoji="0" 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pPr marL="0" marR="0" lvl="0" indent="0" algn="l" defTabSz="914400" rtl="0" eaLnBrk="1" fontAlgn="base" latinLnBrk="0" hangingPunct="1">
                <a:lnSpc>
                  <a:spcPct val="100000"/>
                </a:lnSpc>
                <a:spcBef>
                  <a:spcPct val="0"/>
                </a:spcBef>
                <a:spcAft>
                  <a:spcPct val="0"/>
                </a:spcAft>
                <a:buClrTx/>
                <a:buSzTx/>
                <a:buFontTx/>
                <a:buNone/>
                <a:defRPr/>
              </a:pPr>
              <a:t>12/6/2018</a:t>
            </a:fld>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 name="文本框 1"/>
          <p:cNvSpPr txBox="1"/>
          <p:nvPr/>
        </p:nvSpPr>
        <p:spPr>
          <a:xfrm>
            <a:off x="506730" y="255270"/>
            <a:ext cx="3455670" cy="583565"/>
          </a:xfrm>
          <a:prstGeom prst="rect">
            <a:avLst/>
          </a:prstGeom>
          <a:noFill/>
        </p:spPr>
        <p:txBody>
          <a:bodyPr wrap="square" rtlCol="0">
            <a:spAutoFit/>
          </a:bodyPr>
          <a:lstStyle/>
          <a:p>
            <a:r>
              <a:rPr lang="en-US" altLang="zh-CN" sz="3200"/>
              <a:t>HIV</a:t>
            </a:r>
            <a:r>
              <a:rPr lang="zh-CN" altLang="en-US" sz="3200"/>
              <a:t>临床表现</a:t>
            </a:r>
          </a:p>
        </p:txBody>
      </p:sp>
      <p:sp>
        <p:nvSpPr>
          <p:cNvPr id="6" name="文本框 5"/>
          <p:cNvSpPr txBox="1"/>
          <p:nvPr/>
        </p:nvSpPr>
        <p:spPr>
          <a:xfrm>
            <a:off x="705485" y="1361440"/>
            <a:ext cx="4119245" cy="3230245"/>
          </a:xfrm>
          <a:prstGeom prst="rect">
            <a:avLst/>
          </a:prstGeom>
          <a:noFill/>
        </p:spPr>
        <p:txBody>
          <a:bodyPr wrap="square" rtlCol="0">
            <a:spAutoFit/>
          </a:bodyPr>
          <a:lstStyle/>
          <a:p>
            <a:pPr marL="285750" indent="-285750">
              <a:buFont typeface="Wingdings" panose="05000000000000000000" charset="0"/>
              <a:buChar char=""/>
            </a:pPr>
            <a:r>
              <a:rPr lang="zh-CN" altLang="en-US" sz="2400"/>
              <a:t>一般症状</a:t>
            </a:r>
          </a:p>
          <a:p>
            <a:pPr marL="285750" indent="-285750">
              <a:buFont typeface="Wingdings" panose="05000000000000000000" charset="0"/>
              <a:buChar char=""/>
            </a:pPr>
            <a:endParaRPr lang="zh-CN" altLang="en-US"/>
          </a:p>
          <a:p>
            <a:pPr marL="285750" indent="-285750">
              <a:buFont typeface="Wingdings" panose="05000000000000000000" charset="0"/>
              <a:buChar char=""/>
            </a:pPr>
            <a:r>
              <a:rPr lang="zh-CN" altLang="en-US"/>
              <a:t>持续发烧、虚弱、盗汗</a:t>
            </a:r>
          </a:p>
          <a:p>
            <a:pPr marL="285750" indent="-285750">
              <a:buFont typeface="Wingdings" panose="05000000000000000000" charset="0"/>
              <a:buChar char=""/>
            </a:pPr>
            <a:endParaRPr lang="zh-CN" altLang="en-US"/>
          </a:p>
          <a:p>
            <a:pPr marL="285750" indent="-285750">
              <a:buFont typeface="Wingdings" panose="05000000000000000000" charset="0"/>
              <a:buChar char=""/>
            </a:pPr>
            <a:r>
              <a:rPr lang="zh-CN" altLang="en-US"/>
              <a:t>持续广泛性全身淋巴结肿大，常见是颈部、腋窝和腹股沟淋巴结肿大。淋巴结直径在1</a:t>
            </a:r>
            <a:r>
              <a:rPr lang="en-US" altLang="zh-CN"/>
              <a:t>CM</a:t>
            </a:r>
            <a:r>
              <a:rPr lang="zh-CN" altLang="en-US"/>
              <a:t>以上，质地坚实，可活动，无疼痛。</a:t>
            </a:r>
          </a:p>
          <a:p>
            <a:pPr marL="285750" indent="-285750">
              <a:buFont typeface="Wingdings" panose="05000000000000000000" charset="0"/>
              <a:buChar char=""/>
            </a:pPr>
            <a:endParaRPr lang="zh-CN" altLang="en-US"/>
          </a:p>
          <a:p>
            <a:pPr marL="285750" indent="-285750">
              <a:buFont typeface="Wingdings" panose="05000000000000000000" charset="0"/>
              <a:buChar char=""/>
            </a:pPr>
            <a:r>
              <a:rPr lang="zh-CN" altLang="en-US"/>
              <a:t>体重下降在3个月之内可达10%以上，最多可降低40%。</a:t>
            </a:r>
          </a:p>
        </p:txBody>
      </p:sp>
      <p:pic>
        <p:nvPicPr>
          <p:cNvPr id="7" name="图片 6" descr="1241646fkg"/>
          <p:cNvPicPr>
            <a:picLocks noChangeAspect="1"/>
          </p:cNvPicPr>
          <p:nvPr/>
        </p:nvPicPr>
        <p:blipFill>
          <a:blip r:embed="rId2" cstate="print"/>
          <a:stretch>
            <a:fillRect/>
          </a:stretch>
        </p:blipFill>
        <p:spPr>
          <a:xfrm>
            <a:off x="4595495" y="2996565"/>
            <a:ext cx="4553585" cy="3201670"/>
          </a:xfrm>
          <a:prstGeom prst="rect">
            <a:avLst/>
          </a:prstGeom>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637915" y="1214755"/>
            <a:ext cx="4989195" cy="4911725"/>
          </a:xfrm>
        </p:spPr>
        <p:txBody>
          <a:bodyPr/>
          <a:lstStyle/>
          <a:p>
            <a:endParaRPr lang="zh-CN" altLang="en-US" sz="1800"/>
          </a:p>
          <a:p>
            <a:endParaRPr lang="zh-CN" altLang="en-US" sz="1800"/>
          </a:p>
        </p:txBody>
      </p:sp>
      <p:sp>
        <p:nvSpPr>
          <p:cNvPr id="4" name="日期占位符 3"/>
          <p:cNvSpPr>
            <a:spLocks noGrp="1"/>
          </p:cNvSpPr>
          <p:nvPr>
            <p:ph type="dt" sz="half" idx="2"/>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ECA04D38-6C66-4871-8C04-630725369DA1}" type="datetime1">
              <a:rPr kumimoji="0" 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pPr marL="0" marR="0" lvl="0" indent="0" algn="l" defTabSz="914400" rtl="0" eaLnBrk="1" fontAlgn="base" latinLnBrk="0" hangingPunct="1">
                <a:lnSpc>
                  <a:spcPct val="100000"/>
                </a:lnSpc>
                <a:spcBef>
                  <a:spcPct val="0"/>
                </a:spcBef>
                <a:spcAft>
                  <a:spcPct val="0"/>
                </a:spcAft>
                <a:buClrTx/>
                <a:buSzTx/>
                <a:buFontTx/>
                <a:buNone/>
                <a:defRPr/>
              </a:pPr>
              <a:t>12/6/2018</a:t>
            </a:fld>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 name="文本框 1"/>
          <p:cNvSpPr txBox="1"/>
          <p:nvPr/>
        </p:nvSpPr>
        <p:spPr>
          <a:xfrm>
            <a:off x="506730" y="255270"/>
            <a:ext cx="3455670" cy="583565"/>
          </a:xfrm>
          <a:prstGeom prst="rect">
            <a:avLst/>
          </a:prstGeom>
          <a:noFill/>
        </p:spPr>
        <p:txBody>
          <a:bodyPr wrap="square" rtlCol="0">
            <a:spAutoFit/>
          </a:bodyPr>
          <a:lstStyle/>
          <a:p>
            <a:r>
              <a:rPr lang="en-US" altLang="zh-CN" sz="3200"/>
              <a:t>HIV</a:t>
            </a:r>
            <a:r>
              <a:rPr lang="zh-CN" altLang="en-US" sz="3200"/>
              <a:t>临床表现</a:t>
            </a:r>
          </a:p>
        </p:txBody>
      </p:sp>
      <p:sp>
        <p:nvSpPr>
          <p:cNvPr id="6" name="文本框 5"/>
          <p:cNvSpPr txBox="1"/>
          <p:nvPr/>
        </p:nvSpPr>
        <p:spPr>
          <a:xfrm>
            <a:off x="611505" y="1362710"/>
            <a:ext cx="5285105" cy="3969385"/>
          </a:xfrm>
          <a:prstGeom prst="rect">
            <a:avLst/>
          </a:prstGeom>
          <a:noFill/>
        </p:spPr>
        <p:txBody>
          <a:bodyPr wrap="square" rtlCol="0">
            <a:spAutoFit/>
          </a:bodyPr>
          <a:lstStyle/>
          <a:p>
            <a:pPr marL="285750" indent="-285750">
              <a:buFont typeface="Wingdings" panose="05000000000000000000" charset="0"/>
              <a:buChar char=""/>
            </a:pPr>
            <a:r>
              <a:rPr lang="zh-CN" altLang="en-US" sz="2400"/>
              <a:t>呼吸道症状</a:t>
            </a:r>
          </a:p>
          <a:p>
            <a:pPr marL="285750" indent="-285750">
              <a:buFont typeface="Wingdings" panose="05000000000000000000" charset="0"/>
              <a:buChar char=""/>
            </a:pPr>
            <a:r>
              <a:rPr lang="zh-CN" altLang="en-US" sz="1800"/>
              <a:t>长期咳嗽、胸痛、呼吸困难、严重时痰中带血</a:t>
            </a:r>
          </a:p>
          <a:p>
            <a:pPr marL="285750" indent="-285750">
              <a:buFont typeface="Wingdings" panose="05000000000000000000" charset="0"/>
              <a:buChar char=""/>
            </a:pPr>
            <a:endParaRPr lang="zh-CN" altLang="en-US" sz="2400"/>
          </a:p>
          <a:p>
            <a:pPr marL="285750" indent="-285750">
              <a:buFont typeface="Wingdings" panose="05000000000000000000" charset="0"/>
              <a:buChar char=""/>
            </a:pPr>
            <a:r>
              <a:rPr lang="zh-CN" altLang="en-US" sz="2400"/>
              <a:t>消化道症状</a:t>
            </a:r>
          </a:p>
          <a:p>
            <a:pPr marL="285750" indent="-285750">
              <a:buFont typeface="Wingdings" panose="05000000000000000000" charset="0"/>
              <a:buChar char=""/>
            </a:pPr>
            <a:r>
              <a:rPr lang="zh-CN" altLang="en-US" sz="1800"/>
              <a:t>食欲下降、厌食、恶心、呕吐、腹泻、严重时可便血</a:t>
            </a:r>
            <a:endParaRPr lang="zh-CN" altLang="en-US" sz="2400"/>
          </a:p>
          <a:p>
            <a:pPr marL="285750" indent="-285750">
              <a:buFont typeface="Wingdings" panose="05000000000000000000" charset="0"/>
              <a:buChar char=""/>
            </a:pPr>
            <a:endParaRPr lang="zh-CN" altLang="en-US" sz="2400"/>
          </a:p>
          <a:p>
            <a:pPr marL="285750" indent="-285750">
              <a:buFont typeface="Wingdings" panose="05000000000000000000" charset="0"/>
              <a:buChar char=""/>
            </a:pPr>
            <a:r>
              <a:rPr lang="zh-CN" altLang="en-US" sz="2400"/>
              <a:t>神经系统症状</a:t>
            </a:r>
          </a:p>
          <a:p>
            <a:pPr marL="285750" indent="-285750">
              <a:buFont typeface="Wingdings" panose="05000000000000000000" charset="0"/>
              <a:buChar char=""/>
            </a:pPr>
            <a:r>
              <a:rPr lang="zh-CN" altLang="en-US" sz="1800"/>
              <a:t>头晕、头痛、反应迟钝、智力减退、精神异常、抽搐、偏瘫、痴呆等</a:t>
            </a:r>
          </a:p>
          <a:p>
            <a:pPr marL="285750" indent="-285750">
              <a:buFont typeface="Wingdings" panose="05000000000000000000" charset="0"/>
              <a:buChar char=""/>
            </a:pPr>
            <a:endParaRPr lang="zh-CN" altLang="en-US" sz="2400"/>
          </a:p>
          <a:p>
            <a:pPr marL="285750" indent="-285750">
              <a:buFont typeface="Wingdings" panose="05000000000000000000" charset="0"/>
              <a:buChar char=""/>
            </a:pPr>
            <a:endParaRPr lang="zh-CN" altLang="en-US" sz="1800"/>
          </a:p>
        </p:txBody>
      </p:sp>
      <p:pic>
        <p:nvPicPr>
          <p:cNvPr id="5" name="图片 4" descr="t012e1c71d9e7444101"/>
          <p:cNvPicPr>
            <a:picLocks noChangeAspect="1"/>
          </p:cNvPicPr>
          <p:nvPr/>
        </p:nvPicPr>
        <p:blipFill>
          <a:blip r:embed="rId2" cstate="print"/>
          <a:stretch>
            <a:fillRect/>
          </a:stretch>
        </p:blipFill>
        <p:spPr>
          <a:xfrm>
            <a:off x="5760085" y="1531620"/>
            <a:ext cx="2936875" cy="3560445"/>
          </a:xfrm>
          <a:prstGeom prst="rect">
            <a:avLst/>
          </a:prstGeom>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637915" y="1214755"/>
            <a:ext cx="4989195" cy="4911725"/>
          </a:xfrm>
        </p:spPr>
        <p:txBody>
          <a:bodyPr/>
          <a:lstStyle/>
          <a:p>
            <a:endParaRPr lang="zh-CN" altLang="en-US" sz="1800"/>
          </a:p>
          <a:p>
            <a:endParaRPr lang="zh-CN" altLang="en-US" sz="1800"/>
          </a:p>
        </p:txBody>
      </p:sp>
      <p:sp>
        <p:nvSpPr>
          <p:cNvPr id="4" name="日期占位符 3"/>
          <p:cNvSpPr>
            <a:spLocks noGrp="1"/>
          </p:cNvSpPr>
          <p:nvPr>
            <p:ph type="dt" sz="half" idx="2"/>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ECA04D38-6C66-4871-8C04-630725369DA1}" type="datetime1">
              <a:rPr kumimoji="0" 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pPr marL="0" marR="0" lvl="0" indent="0" algn="l" defTabSz="914400" rtl="0" eaLnBrk="1" fontAlgn="base" latinLnBrk="0" hangingPunct="1">
                <a:lnSpc>
                  <a:spcPct val="100000"/>
                </a:lnSpc>
                <a:spcBef>
                  <a:spcPct val="0"/>
                </a:spcBef>
                <a:spcAft>
                  <a:spcPct val="0"/>
                </a:spcAft>
                <a:buClrTx/>
                <a:buSzTx/>
                <a:buFontTx/>
                <a:buNone/>
                <a:defRPr/>
              </a:pPr>
              <a:t>12/6/2018</a:t>
            </a:fld>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 name="文本框 1"/>
          <p:cNvSpPr txBox="1"/>
          <p:nvPr/>
        </p:nvSpPr>
        <p:spPr>
          <a:xfrm>
            <a:off x="506730" y="255270"/>
            <a:ext cx="3455670" cy="583565"/>
          </a:xfrm>
          <a:prstGeom prst="rect">
            <a:avLst/>
          </a:prstGeom>
          <a:noFill/>
        </p:spPr>
        <p:txBody>
          <a:bodyPr wrap="square" rtlCol="0">
            <a:spAutoFit/>
          </a:bodyPr>
          <a:lstStyle/>
          <a:p>
            <a:r>
              <a:rPr lang="en-US" altLang="zh-CN" sz="3200"/>
              <a:t>HIV</a:t>
            </a:r>
            <a:r>
              <a:rPr lang="zh-CN" altLang="en-US" sz="3200"/>
              <a:t>临床表现</a:t>
            </a:r>
          </a:p>
        </p:txBody>
      </p:sp>
      <p:sp>
        <p:nvSpPr>
          <p:cNvPr id="6" name="文本框 5"/>
          <p:cNvSpPr txBox="1"/>
          <p:nvPr/>
        </p:nvSpPr>
        <p:spPr>
          <a:xfrm>
            <a:off x="705485" y="1361440"/>
            <a:ext cx="7230110" cy="1938020"/>
          </a:xfrm>
          <a:prstGeom prst="rect">
            <a:avLst/>
          </a:prstGeom>
          <a:noFill/>
        </p:spPr>
        <p:txBody>
          <a:bodyPr wrap="square" rtlCol="0">
            <a:spAutoFit/>
          </a:bodyPr>
          <a:lstStyle/>
          <a:p>
            <a:pPr marL="285750" indent="-285750">
              <a:buFont typeface="Wingdings" panose="05000000000000000000" charset="0"/>
              <a:buChar char=""/>
            </a:pPr>
            <a:r>
              <a:rPr lang="zh-CN" altLang="en-US" sz="2400">
                <a:sym typeface="+mn-ea"/>
              </a:rPr>
              <a:t>皮肤和黏膜损害</a:t>
            </a:r>
            <a:endParaRPr lang="zh-CN" altLang="en-US" sz="2400"/>
          </a:p>
          <a:p>
            <a:pPr marL="285750" indent="-285750">
              <a:buFont typeface="Wingdings" panose="05000000000000000000" charset="0"/>
              <a:buChar char=""/>
            </a:pPr>
            <a:r>
              <a:rPr lang="zh-CN" altLang="en-US" sz="1800">
                <a:sym typeface="+mn-ea"/>
              </a:rPr>
              <a:t>单纯疱疹、带状疱疹、口腔和咽部黏膜炎症及溃烂</a:t>
            </a:r>
            <a:endParaRPr lang="zh-CN" altLang="en-US" sz="1800"/>
          </a:p>
          <a:p>
            <a:pPr marL="285750" indent="-285750">
              <a:buFont typeface="Wingdings" panose="05000000000000000000" charset="0"/>
              <a:buChar char=""/>
            </a:pPr>
            <a:endParaRPr lang="zh-CN" altLang="en-US" sz="1800"/>
          </a:p>
          <a:p>
            <a:pPr marL="285750" indent="-285750">
              <a:buFont typeface="Wingdings" panose="05000000000000000000" charset="0"/>
              <a:buChar char=""/>
            </a:pPr>
            <a:r>
              <a:rPr lang="zh-CN" altLang="en-US" sz="2400"/>
              <a:t>肿瘤</a:t>
            </a:r>
          </a:p>
          <a:p>
            <a:pPr marL="285750" indent="-285750">
              <a:buFont typeface="Wingdings" panose="05000000000000000000" charset="0"/>
              <a:buChar char=""/>
            </a:pPr>
            <a:r>
              <a:rPr lang="zh-CN" altLang="en-US" sz="1800"/>
              <a:t>可出现多种恶性肿瘤，位于体表的卡波济肉瘤可见红色或紫红色的斑疹、丘疹和浸润性肿块</a:t>
            </a:r>
          </a:p>
        </p:txBody>
      </p:sp>
      <p:pic>
        <p:nvPicPr>
          <p:cNvPr id="5" name="图片 4" descr="20131022140725_58"/>
          <p:cNvPicPr>
            <a:picLocks noChangeAspect="1"/>
          </p:cNvPicPr>
          <p:nvPr/>
        </p:nvPicPr>
        <p:blipFill>
          <a:blip r:embed="rId2" cstate="print"/>
          <a:stretch>
            <a:fillRect/>
          </a:stretch>
        </p:blipFill>
        <p:spPr>
          <a:xfrm>
            <a:off x="1135380" y="3557905"/>
            <a:ext cx="6952615" cy="2648585"/>
          </a:xfrm>
          <a:prstGeom prst="rect">
            <a:avLst/>
          </a:prstGeom>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2"/>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ECA04D38-6C66-4871-8C04-630725369DA1}" type="datetime1">
              <a:rPr kumimoji="0" 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pPr marL="0" marR="0" lvl="0" indent="0" algn="l" defTabSz="914400" rtl="0" eaLnBrk="1" fontAlgn="base" latinLnBrk="0" hangingPunct="1">
                <a:lnSpc>
                  <a:spcPct val="100000"/>
                </a:lnSpc>
                <a:spcBef>
                  <a:spcPct val="0"/>
                </a:spcBef>
                <a:spcAft>
                  <a:spcPct val="0"/>
                </a:spcAft>
                <a:buClrTx/>
                <a:buSzTx/>
                <a:buFontTx/>
                <a:buNone/>
                <a:defRPr/>
              </a:pPr>
              <a:t>12/6/2018</a:t>
            </a:fld>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 name="文本框 1"/>
          <p:cNvSpPr txBox="1"/>
          <p:nvPr/>
        </p:nvSpPr>
        <p:spPr>
          <a:xfrm>
            <a:off x="506730" y="255270"/>
            <a:ext cx="3455670" cy="521970"/>
          </a:xfrm>
          <a:prstGeom prst="rect">
            <a:avLst/>
          </a:prstGeom>
          <a:noFill/>
        </p:spPr>
        <p:txBody>
          <a:bodyPr wrap="square" rtlCol="0">
            <a:spAutoFit/>
          </a:bodyPr>
          <a:lstStyle/>
          <a:p>
            <a:r>
              <a:rPr lang="zh-CN" sz="2800"/>
              <a:t>如何诊断艾滋病</a:t>
            </a:r>
          </a:p>
        </p:txBody>
      </p:sp>
      <p:sp>
        <p:nvSpPr>
          <p:cNvPr id="8" name="矩形 7"/>
          <p:cNvSpPr/>
          <p:nvPr/>
        </p:nvSpPr>
        <p:spPr>
          <a:xfrm>
            <a:off x="990600" y="3798570"/>
            <a:ext cx="2971800" cy="1066800"/>
          </a:xfrm>
          <a:prstGeom prst="rect">
            <a:avLst/>
          </a:prstGeom>
          <a:solidFill>
            <a:srgbClr val="FFFF00"/>
          </a:solidFill>
          <a:ln w="25400">
            <a:solidFill>
              <a:schemeClr val="accent6">
                <a:lumMod val="75000"/>
              </a:schemeClr>
            </a:solidFill>
            <a:prstDash val="solid"/>
            <a:miter lim="800000"/>
          </a:ln>
        </p:spPr>
        <p:txBody>
          <a:bodyPr rot="0" vertOverflow="overflow" horzOverflow="overflow" vert="horz" wrap="none" lIns="91440" tIns="45720" rIns="91440" bIns="45720" numCol="1" spcCol="0" rtlCol="0" fromWordArt="0" anchor="ctr" anchorCtr="0" forceAA="0" compatLnSpc="1">
            <a:noAutofit/>
          </a:bodyPr>
          <a:lstStyle/>
          <a:p>
            <a:pPr algn="ctr"/>
            <a:endParaRPr lang="zh-CN" altLang="en-US" sz="3600" b="1" dirty="0">
              <a:latin typeface="黑体" panose="02010609060101010101" pitchFamily="49" charset="-122"/>
              <a:ea typeface="黑体" panose="02010609060101010101" pitchFamily="49" charset="-122"/>
            </a:endParaRPr>
          </a:p>
        </p:txBody>
      </p:sp>
      <p:sp>
        <p:nvSpPr>
          <p:cNvPr id="9" name="文本框 8"/>
          <p:cNvSpPr txBox="1"/>
          <p:nvPr/>
        </p:nvSpPr>
        <p:spPr>
          <a:xfrm>
            <a:off x="1417320" y="4094480"/>
            <a:ext cx="2220595" cy="368300"/>
          </a:xfrm>
          <a:prstGeom prst="rect">
            <a:avLst/>
          </a:prstGeom>
          <a:noFill/>
        </p:spPr>
        <p:txBody>
          <a:bodyPr wrap="square" rtlCol="0">
            <a:spAutoFit/>
          </a:bodyPr>
          <a:lstStyle/>
          <a:p>
            <a:r>
              <a:rPr lang="zh-CN" altLang="en-US" b="1"/>
              <a:t>艾滋病病毒感染者</a:t>
            </a:r>
          </a:p>
        </p:txBody>
      </p:sp>
      <p:sp>
        <p:nvSpPr>
          <p:cNvPr id="10" name="矩形 9"/>
          <p:cNvSpPr/>
          <p:nvPr/>
        </p:nvSpPr>
        <p:spPr>
          <a:xfrm>
            <a:off x="5570855" y="3853180"/>
            <a:ext cx="2971800" cy="1066800"/>
          </a:xfrm>
          <a:prstGeom prst="rect">
            <a:avLst/>
          </a:prstGeom>
          <a:solidFill>
            <a:srgbClr val="92D050"/>
          </a:solidFill>
          <a:ln w="25400">
            <a:solidFill>
              <a:schemeClr val="accent6">
                <a:lumMod val="75000"/>
              </a:schemeClr>
            </a:solidFill>
            <a:prstDash val="solid"/>
            <a:miter lim="800000"/>
          </a:ln>
        </p:spPr>
        <p:txBody>
          <a:bodyPr rot="0" vertOverflow="overflow" horzOverflow="overflow" vert="horz" wrap="none" lIns="91440" tIns="45720" rIns="91440" bIns="45720" numCol="1" spcCol="0" rtlCol="0" fromWordArt="0" anchor="ctr" anchorCtr="0" forceAA="0" compatLnSpc="1">
            <a:noAutofit/>
          </a:bodyPr>
          <a:lstStyle/>
          <a:p>
            <a:pPr algn="ctr"/>
            <a:endParaRPr lang="zh-CN" altLang="en-US" sz="3600" b="1" dirty="0">
              <a:latin typeface="黑体" panose="02010609060101010101" pitchFamily="49" charset="-122"/>
              <a:ea typeface="黑体" panose="02010609060101010101" pitchFamily="49" charset="-122"/>
            </a:endParaRPr>
          </a:p>
        </p:txBody>
      </p:sp>
      <p:sp>
        <p:nvSpPr>
          <p:cNvPr id="11" name="文本框 10"/>
          <p:cNvSpPr txBox="1"/>
          <p:nvPr/>
        </p:nvSpPr>
        <p:spPr>
          <a:xfrm>
            <a:off x="6336665" y="4202430"/>
            <a:ext cx="1840230" cy="368300"/>
          </a:xfrm>
          <a:prstGeom prst="rect">
            <a:avLst/>
          </a:prstGeom>
          <a:noFill/>
        </p:spPr>
        <p:txBody>
          <a:bodyPr wrap="square" rtlCol="0">
            <a:spAutoFit/>
          </a:bodyPr>
          <a:lstStyle/>
          <a:p>
            <a:r>
              <a:rPr lang="zh-CN" altLang="en-US" b="1"/>
              <a:t>艾滋病病人</a:t>
            </a:r>
          </a:p>
        </p:txBody>
      </p:sp>
      <p:sp>
        <p:nvSpPr>
          <p:cNvPr id="14" name="云形标注 13"/>
          <p:cNvSpPr/>
          <p:nvPr/>
        </p:nvSpPr>
        <p:spPr>
          <a:xfrm>
            <a:off x="1136015" y="1784350"/>
            <a:ext cx="2590800" cy="1600200"/>
          </a:xfrm>
          <a:prstGeom prst="cloudCallout">
            <a:avLst/>
          </a:prstGeom>
          <a:solidFill>
            <a:schemeClr val="tx2">
              <a:lumMod val="20000"/>
              <a:lumOff val="80000"/>
            </a:schemeClr>
          </a:solidFill>
          <a:ln w="25400">
            <a:solidFill>
              <a:schemeClr val="accent6">
                <a:lumMod val="75000"/>
              </a:schemeClr>
            </a:solidFill>
            <a:prstDash val="solid"/>
            <a:miter lim="800000"/>
          </a:ln>
        </p:spPr>
        <p:txBody>
          <a:bodyPr rot="0" vertOverflow="overflow" horzOverflow="overflow" vert="horz" wrap="none" lIns="91440" tIns="45720" rIns="91440" bIns="45720" numCol="1" spcCol="0" rtlCol="0" fromWordArt="0" anchor="ctr" anchorCtr="0" forceAA="0" compatLnSpc="1">
            <a:noAutofit/>
          </a:bodyPr>
          <a:lstStyle/>
          <a:p>
            <a:pPr algn="ctr"/>
            <a:endParaRPr lang="zh-CN" altLang="en-US" sz="3600" b="1" dirty="0">
              <a:latin typeface="黑体" panose="02010609060101010101" pitchFamily="49" charset="-122"/>
              <a:ea typeface="黑体" panose="02010609060101010101" pitchFamily="49" charset="-122"/>
            </a:endParaRPr>
          </a:p>
        </p:txBody>
      </p:sp>
      <p:sp>
        <p:nvSpPr>
          <p:cNvPr id="15" name="文本框 14"/>
          <p:cNvSpPr txBox="1"/>
          <p:nvPr/>
        </p:nvSpPr>
        <p:spPr>
          <a:xfrm>
            <a:off x="1582420" y="2037080"/>
            <a:ext cx="1697990" cy="1014730"/>
          </a:xfrm>
          <a:prstGeom prst="rect">
            <a:avLst/>
          </a:prstGeom>
          <a:noFill/>
        </p:spPr>
        <p:txBody>
          <a:bodyPr wrap="square" rtlCol="0">
            <a:spAutoFit/>
          </a:bodyPr>
          <a:lstStyle/>
          <a:p>
            <a:r>
              <a:rPr lang="en-US" altLang="zh-CN"/>
              <a:t>        </a:t>
            </a:r>
            <a:r>
              <a:rPr lang="zh-CN" altLang="en-US"/>
              <a:t>诊断</a:t>
            </a:r>
          </a:p>
          <a:p>
            <a:r>
              <a:rPr lang="zh-CN" altLang="en-US" sz="1400"/>
              <a:t>经血液检查，艾滋病病毒抗体确证试验（</a:t>
            </a:r>
            <a:r>
              <a:rPr lang="en-US" altLang="zh-CN" sz="1400"/>
              <a:t>+</a:t>
            </a:r>
            <a:r>
              <a:rPr lang="zh-CN" altLang="en-US" sz="1400"/>
              <a:t>）</a:t>
            </a:r>
          </a:p>
        </p:txBody>
      </p:sp>
      <p:sp>
        <p:nvSpPr>
          <p:cNvPr id="17" name="云形标注 16"/>
          <p:cNvSpPr/>
          <p:nvPr/>
        </p:nvSpPr>
        <p:spPr>
          <a:xfrm>
            <a:off x="5895975" y="1631950"/>
            <a:ext cx="2514600" cy="1752600"/>
          </a:xfrm>
          <a:prstGeom prst="cloudCallout">
            <a:avLst/>
          </a:prstGeom>
          <a:solidFill>
            <a:schemeClr val="tx2">
              <a:lumMod val="20000"/>
              <a:lumOff val="80000"/>
            </a:schemeClr>
          </a:solidFill>
          <a:ln w="25400">
            <a:solidFill>
              <a:schemeClr val="accent6">
                <a:lumMod val="75000"/>
              </a:schemeClr>
            </a:solidFill>
            <a:prstDash val="solid"/>
            <a:miter lim="800000"/>
          </a:ln>
        </p:spPr>
        <p:txBody>
          <a:bodyPr rot="0" vertOverflow="overflow" horzOverflow="overflow" vert="horz" wrap="none" lIns="91440" tIns="45720" rIns="91440" bIns="45720" numCol="1" spcCol="0" rtlCol="0" fromWordArt="0" anchor="ctr" anchorCtr="0" forceAA="0" compatLnSpc="1">
            <a:noAutofit/>
          </a:bodyPr>
          <a:lstStyle/>
          <a:p>
            <a:pPr algn="ctr"/>
            <a:endParaRPr lang="zh-CN" altLang="en-US" sz="3600" b="1" dirty="0">
              <a:latin typeface="黑体" panose="02010609060101010101" pitchFamily="49" charset="-122"/>
              <a:ea typeface="黑体" panose="02010609060101010101" pitchFamily="49" charset="-122"/>
            </a:endParaRPr>
          </a:p>
        </p:txBody>
      </p:sp>
      <p:sp>
        <p:nvSpPr>
          <p:cNvPr id="19" name="右箭头 18"/>
          <p:cNvSpPr/>
          <p:nvPr/>
        </p:nvSpPr>
        <p:spPr>
          <a:xfrm>
            <a:off x="4105275" y="4234180"/>
            <a:ext cx="1371600" cy="228600"/>
          </a:xfrm>
          <a:prstGeom prst="rightArrow">
            <a:avLst/>
          </a:prstGeom>
          <a:solidFill>
            <a:srgbClr val="FF0000"/>
          </a:solidFill>
          <a:ln w="25400">
            <a:solidFill>
              <a:schemeClr val="accent6">
                <a:lumMod val="75000"/>
              </a:schemeClr>
            </a:solidFill>
            <a:prstDash val="solid"/>
            <a:miter lim="800000"/>
          </a:ln>
        </p:spPr>
        <p:txBody>
          <a:bodyPr rot="0" vertOverflow="overflow" horzOverflow="overflow" vert="horz" wrap="none" lIns="91440" tIns="45720" rIns="91440" bIns="45720" numCol="1" spcCol="0" rtlCol="0" fromWordArt="0" anchor="ctr" anchorCtr="0" forceAA="0" compatLnSpc="1">
            <a:noAutofit/>
          </a:bodyPr>
          <a:lstStyle/>
          <a:p>
            <a:pPr algn="ctr"/>
            <a:endParaRPr lang="zh-CN" altLang="en-US" sz="3600" b="1" dirty="0">
              <a:latin typeface="黑体" panose="02010609060101010101" pitchFamily="49" charset="-122"/>
              <a:ea typeface="黑体" panose="02010609060101010101" pitchFamily="49" charset="-122"/>
            </a:endParaRPr>
          </a:p>
        </p:txBody>
      </p:sp>
      <p:sp>
        <p:nvSpPr>
          <p:cNvPr id="18" name="文本框 17"/>
          <p:cNvSpPr txBox="1"/>
          <p:nvPr/>
        </p:nvSpPr>
        <p:spPr>
          <a:xfrm>
            <a:off x="6343015" y="1845945"/>
            <a:ext cx="1833880" cy="1014730"/>
          </a:xfrm>
          <a:prstGeom prst="rect">
            <a:avLst/>
          </a:prstGeom>
          <a:noFill/>
        </p:spPr>
        <p:txBody>
          <a:bodyPr wrap="square" rtlCol="0">
            <a:spAutoFit/>
          </a:bodyPr>
          <a:lstStyle/>
          <a:p>
            <a:r>
              <a:rPr lang="en-US" altLang="zh-CN"/>
              <a:t>         </a:t>
            </a:r>
            <a:r>
              <a:rPr lang="zh-CN" altLang="en-US"/>
              <a:t>诊断</a:t>
            </a:r>
          </a:p>
          <a:p>
            <a:r>
              <a:rPr lang="zh-CN" altLang="en-US" sz="1400"/>
              <a:t>临床症状判断或经血液检查</a:t>
            </a:r>
            <a:r>
              <a:rPr lang="en-US" altLang="zh-CN" sz="1400"/>
              <a:t>CD4</a:t>
            </a:r>
            <a:r>
              <a:rPr lang="zh-CN" altLang="en-US" sz="1400"/>
              <a:t>细胞计数小于</a:t>
            </a:r>
            <a:r>
              <a:rPr lang="en-US" altLang="zh-CN" sz="1400"/>
              <a:t>200/mm</a:t>
            </a:r>
            <a:r>
              <a:rPr lang="en-US" altLang="zh-CN" sz="1400" baseline="30000">
                <a:solidFill>
                  <a:schemeClr val="tx1"/>
                </a:solidFill>
                <a:uFillTx/>
              </a:rPr>
              <a:t>3</a:t>
            </a: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637915" y="1214755"/>
            <a:ext cx="4989195" cy="4911725"/>
          </a:xfrm>
        </p:spPr>
        <p:txBody>
          <a:bodyPr/>
          <a:lstStyle/>
          <a:p>
            <a:endParaRPr lang="zh-CN" altLang="en-US" sz="1800"/>
          </a:p>
          <a:p>
            <a:endParaRPr lang="zh-CN" altLang="en-US" sz="1800"/>
          </a:p>
        </p:txBody>
      </p:sp>
      <p:sp>
        <p:nvSpPr>
          <p:cNvPr id="4" name="日期占位符 3"/>
          <p:cNvSpPr>
            <a:spLocks noGrp="1"/>
          </p:cNvSpPr>
          <p:nvPr>
            <p:ph type="dt" sz="half" idx="2"/>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ECA04D38-6C66-4871-8C04-630725369DA1}" type="datetime1">
              <a:rPr kumimoji="0" 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pPr marL="0" marR="0" lvl="0" indent="0" algn="l" defTabSz="914400" rtl="0" eaLnBrk="1" fontAlgn="base" latinLnBrk="0" hangingPunct="1">
                <a:lnSpc>
                  <a:spcPct val="100000"/>
                </a:lnSpc>
                <a:spcBef>
                  <a:spcPct val="0"/>
                </a:spcBef>
                <a:spcAft>
                  <a:spcPct val="0"/>
                </a:spcAft>
                <a:buClrTx/>
                <a:buSzTx/>
                <a:buFontTx/>
                <a:buNone/>
                <a:defRPr/>
              </a:pPr>
              <a:t>12/6/2018</a:t>
            </a:fld>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 name="文本框 1"/>
          <p:cNvSpPr txBox="1"/>
          <p:nvPr/>
        </p:nvSpPr>
        <p:spPr>
          <a:xfrm>
            <a:off x="506730" y="255270"/>
            <a:ext cx="3455670" cy="583565"/>
          </a:xfrm>
          <a:prstGeom prst="rect">
            <a:avLst/>
          </a:prstGeom>
          <a:noFill/>
        </p:spPr>
        <p:txBody>
          <a:bodyPr wrap="square" rtlCol="0">
            <a:spAutoFit/>
          </a:bodyPr>
          <a:lstStyle/>
          <a:p>
            <a:r>
              <a:rPr lang="en-US" altLang="zh-CN" sz="3200"/>
              <a:t>HIV</a:t>
            </a:r>
            <a:r>
              <a:rPr lang="zh-CN" altLang="en-US" sz="3200"/>
              <a:t>预防</a:t>
            </a:r>
          </a:p>
        </p:txBody>
      </p:sp>
      <p:sp>
        <p:nvSpPr>
          <p:cNvPr id="6" name="文本框 5"/>
          <p:cNvSpPr txBox="1"/>
          <p:nvPr/>
        </p:nvSpPr>
        <p:spPr>
          <a:xfrm>
            <a:off x="631825" y="1986915"/>
            <a:ext cx="7584440" cy="3199765"/>
          </a:xfrm>
          <a:prstGeom prst="rect">
            <a:avLst/>
          </a:prstGeom>
          <a:noFill/>
        </p:spPr>
        <p:txBody>
          <a:bodyPr wrap="square" rtlCol="0">
            <a:spAutoFit/>
          </a:bodyPr>
          <a:lstStyle/>
          <a:p>
            <a:pPr marL="285750" indent="-285750">
              <a:buFont typeface="Wingdings" panose="05000000000000000000" charset="0"/>
              <a:buChar char=""/>
            </a:pPr>
            <a:r>
              <a:rPr lang="zh-CN" altLang="en-US" sz="2400"/>
              <a:t>减少非必要输血</a:t>
            </a:r>
          </a:p>
          <a:p>
            <a:pPr marL="285750" indent="-285750">
              <a:buFont typeface="Wingdings" panose="05000000000000000000" charset="0"/>
              <a:buChar char=""/>
            </a:pPr>
            <a:r>
              <a:rPr lang="zh-CN" altLang="en-US" sz="2400"/>
              <a:t>使用有正规来源的血液和血制品</a:t>
            </a:r>
          </a:p>
          <a:p>
            <a:pPr marL="285750" indent="-285750">
              <a:buFont typeface="Wingdings" panose="05000000000000000000" charset="0"/>
              <a:buChar char=""/>
            </a:pPr>
            <a:r>
              <a:rPr lang="zh-CN" altLang="en-US" sz="2400"/>
              <a:t>慎重为别人处理伤口</a:t>
            </a:r>
          </a:p>
          <a:p>
            <a:pPr>
              <a:buFont typeface="Wingdings" panose="05000000000000000000" charset="0"/>
            </a:pPr>
            <a:r>
              <a:rPr lang="zh-CN" altLang="en-US" sz="2400"/>
              <a:t>      </a:t>
            </a:r>
            <a:r>
              <a:rPr lang="zh-CN" altLang="en-US" sz="2000">
                <a:solidFill>
                  <a:srgbClr val="FF0000"/>
                </a:solidFill>
              </a:rPr>
              <a:t>发现伤口立即消毒包扎</a:t>
            </a:r>
          </a:p>
          <a:p>
            <a:pPr>
              <a:buFont typeface="Wingdings" panose="05000000000000000000" charset="0"/>
            </a:pPr>
            <a:r>
              <a:rPr lang="zh-CN" altLang="en-US" sz="2000">
                <a:solidFill>
                  <a:srgbClr val="FF0000"/>
                </a:solidFill>
              </a:rPr>
              <a:t>       处理任何伤口时，都戴上一次性手套</a:t>
            </a:r>
          </a:p>
          <a:p>
            <a:pPr>
              <a:buFont typeface="Wingdings" panose="05000000000000000000" charset="0"/>
            </a:pPr>
            <a:r>
              <a:rPr lang="zh-CN" altLang="en-US" sz="2000">
                <a:solidFill>
                  <a:srgbClr val="FF0000"/>
                </a:solidFill>
              </a:rPr>
              <a:t>       不要徒手接触别人的血液或伤口</a:t>
            </a:r>
          </a:p>
          <a:p>
            <a:pPr marL="285750" indent="-285750">
              <a:buFont typeface="Wingdings" panose="05000000000000000000" charset="0"/>
              <a:buChar char=""/>
            </a:pPr>
            <a:r>
              <a:rPr lang="zh-CN" altLang="en-US" sz="2400"/>
              <a:t>预防经静脉吸毒传播 </a:t>
            </a:r>
            <a:r>
              <a:rPr lang="zh-CN" altLang="en-US" sz="2400">
                <a:solidFill>
                  <a:srgbClr val="FF0000"/>
                </a:solidFill>
              </a:rPr>
              <a:t>远离毒品！！！</a:t>
            </a:r>
          </a:p>
          <a:p>
            <a:pPr marL="285750" indent="-285750">
              <a:buFont typeface="Wingdings" panose="05000000000000000000" charset="0"/>
              <a:buChar char=""/>
            </a:pPr>
            <a:endParaRPr lang="zh-CN" altLang="en-US" sz="2400"/>
          </a:p>
          <a:p>
            <a:pPr marL="285750" indent="-285750">
              <a:buFont typeface="Wingdings" panose="05000000000000000000" charset="0"/>
              <a:buChar char=""/>
            </a:pPr>
            <a:endParaRPr lang="zh-CN" altLang="en-US" sz="1800"/>
          </a:p>
        </p:txBody>
      </p:sp>
      <p:pic>
        <p:nvPicPr>
          <p:cNvPr id="7" name="图片 6" descr="19ff0004b4ca152f1fab"/>
          <p:cNvPicPr>
            <a:picLocks noChangeAspect="1"/>
          </p:cNvPicPr>
          <p:nvPr/>
        </p:nvPicPr>
        <p:blipFill>
          <a:blip r:embed="rId2" cstate="print"/>
          <a:stretch>
            <a:fillRect/>
          </a:stretch>
        </p:blipFill>
        <p:spPr>
          <a:xfrm>
            <a:off x="5541645" y="532130"/>
            <a:ext cx="3048000" cy="2495550"/>
          </a:xfrm>
          <a:prstGeom prst="rect">
            <a:avLst/>
          </a:prstGeom>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2"/>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ECA04D38-6C66-4871-8C04-630725369DA1}" type="datetime1">
              <a:rPr kumimoji="0" 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pPr marL="0" marR="0" lvl="0" indent="0" algn="l" defTabSz="914400" rtl="0" eaLnBrk="1" fontAlgn="base" latinLnBrk="0" hangingPunct="1">
                <a:lnSpc>
                  <a:spcPct val="100000"/>
                </a:lnSpc>
                <a:spcBef>
                  <a:spcPct val="0"/>
                </a:spcBef>
                <a:spcAft>
                  <a:spcPct val="0"/>
                </a:spcAft>
                <a:buClrTx/>
                <a:buSzTx/>
                <a:buFontTx/>
                <a:buNone/>
                <a:defRPr/>
              </a:pPr>
              <a:t>12/6/2018</a:t>
            </a:fld>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 name="文本框 1"/>
          <p:cNvSpPr txBox="1"/>
          <p:nvPr/>
        </p:nvSpPr>
        <p:spPr>
          <a:xfrm>
            <a:off x="506730" y="255270"/>
            <a:ext cx="3455670" cy="583565"/>
          </a:xfrm>
          <a:prstGeom prst="rect">
            <a:avLst/>
          </a:prstGeom>
          <a:noFill/>
        </p:spPr>
        <p:txBody>
          <a:bodyPr wrap="square" rtlCol="0">
            <a:spAutoFit/>
          </a:bodyPr>
          <a:lstStyle/>
          <a:p>
            <a:r>
              <a:rPr lang="en-US" altLang="zh-CN" sz="3200"/>
              <a:t>HIV</a:t>
            </a:r>
            <a:r>
              <a:rPr lang="zh-CN" altLang="en-US" sz="3200"/>
              <a:t>预防</a:t>
            </a:r>
          </a:p>
        </p:txBody>
      </p:sp>
      <p:sp>
        <p:nvSpPr>
          <p:cNvPr id="6" name="文本框 5"/>
          <p:cNvSpPr txBox="1"/>
          <p:nvPr/>
        </p:nvSpPr>
        <p:spPr>
          <a:xfrm>
            <a:off x="723265" y="1790700"/>
            <a:ext cx="7584440" cy="2091690"/>
          </a:xfrm>
          <a:prstGeom prst="rect">
            <a:avLst/>
          </a:prstGeom>
          <a:noFill/>
        </p:spPr>
        <p:txBody>
          <a:bodyPr wrap="square" rtlCol="0">
            <a:spAutoFit/>
          </a:bodyPr>
          <a:lstStyle/>
          <a:p>
            <a:pPr marL="285750" indent="-285750">
              <a:buFont typeface="Wingdings" panose="05000000000000000000" charset="0"/>
              <a:buChar char=""/>
            </a:pPr>
            <a:r>
              <a:rPr lang="en-US" altLang="zh-CN" sz="2800"/>
              <a:t>WTO</a:t>
            </a:r>
            <a:r>
              <a:rPr lang="zh-CN" altLang="en-US" sz="2800"/>
              <a:t>推荐</a:t>
            </a:r>
            <a:r>
              <a:rPr lang="en-US" altLang="zh-CN" sz="2800"/>
              <a:t>---</a:t>
            </a:r>
            <a:r>
              <a:rPr lang="zh-CN" altLang="en-US" sz="2800"/>
              <a:t>安全性行为</a:t>
            </a:r>
          </a:p>
          <a:p>
            <a:pPr>
              <a:buFont typeface="Wingdings" panose="05000000000000000000" charset="0"/>
            </a:pPr>
            <a:r>
              <a:rPr lang="en-US" altLang="zh-CN" sz="2000"/>
              <a:t>     Abstinence,</a:t>
            </a:r>
            <a:r>
              <a:rPr lang="zh-CN" altLang="en-US" sz="2000"/>
              <a:t>禁欲</a:t>
            </a:r>
          </a:p>
          <a:p>
            <a:pPr>
              <a:buFont typeface="Wingdings" panose="05000000000000000000" charset="0"/>
            </a:pPr>
            <a:r>
              <a:rPr lang="en-US" altLang="zh-CN" sz="2000"/>
              <a:t>     Be Faithful,</a:t>
            </a:r>
            <a:r>
              <a:rPr lang="zh-CN" altLang="en-US" sz="2000"/>
              <a:t>忠于配偶</a:t>
            </a:r>
          </a:p>
          <a:p>
            <a:pPr>
              <a:buFont typeface="Wingdings" panose="05000000000000000000" charset="0"/>
            </a:pPr>
            <a:r>
              <a:rPr lang="zh-CN" altLang="en-US" sz="2000"/>
              <a:t>     合理使用避孕套：每次、全程、正确、安全</a:t>
            </a:r>
            <a:endParaRPr lang="zh-CN" altLang="en-US" sz="2000">
              <a:solidFill>
                <a:srgbClr val="FF0000"/>
              </a:solidFill>
            </a:endParaRPr>
          </a:p>
          <a:p>
            <a:pPr marL="285750" indent="-285750">
              <a:buFont typeface="Wingdings" panose="05000000000000000000" charset="0"/>
              <a:buChar char=""/>
            </a:pPr>
            <a:endParaRPr lang="zh-CN" altLang="en-US" sz="2400"/>
          </a:p>
          <a:p>
            <a:pPr marL="285750" indent="-285750">
              <a:buFont typeface="Wingdings" panose="05000000000000000000" charset="0"/>
              <a:buChar char=""/>
            </a:pPr>
            <a:endParaRPr lang="zh-CN" altLang="en-US" sz="1800"/>
          </a:p>
        </p:txBody>
      </p:sp>
      <p:pic>
        <p:nvPicPr>
          <p:cNvPr id="5" name="图片 4" descr="Fgfj-fxmcnkr7614904"/>
          <p:cNvPicPr>
            <a:picLocks noChangeAspect="1"/>
          </p:cNvPicPr>
          <p:nvPr/>
        </p:nvPicPr>
        <p:blipFill>
          <a:blip r:embed="rId2" cstate="print"/>
          <a:stretch>
            <a:fillRect/>
          </a:stretch>
        </p:blipFill>
        <p:spPr>
          <a:xfrm>
            <a:off x="5688330" y="3607435"/>
            <a:ext cx="2619375" cy="1962150"/>
          </a:xfrm>
          <a:prstGeom prst="rect">
            <a:avLst/>
          </a:prstGeom>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6897370" y="2613660"/>
            <a:ext cx="1231900" cy="1630045"/>
          </a:xfrm>
          <a:prstGeom prst="rect">
            <a:avLst/>
          </a:prstGeom>
          <a:solidFill>
            <a:srgbClr val="00B0F0"/>
          </a:solidFill>
        </p:spPr>
        <p:txBody>
          <a:bodyPr wrap="square" rtlCol="0">
            <a:spAutoFit/>
          </a:bodyPr>
          <a:lstStyle/>
          <a:p>
            <a:r>
              <a:rPr lang="en-US" altLang="zh-CN"/>
              <a:t>  </a:t>
            </a:r>
            <a:r>
              <a:rPr lang="zh-CN" altLang="en-US" sz="2000"/>
              <a:t>扁平型</a:t>
            </a:r>
          </a:p>
          <a:p>
            <a:r>
              <a:rPr lang="zh-CN" altLang="en-US" sz="2000"/>
              <a:t>  外扩型</a:t>
            </a:r>
          </a:p>
          <a:p>
            <a:r>
              <a:rPr lang="zh-CN" altLang="en-US" sz="2000"/>
              <a:t>  下垂型</a:t>
            </a:r>
          </a:p>
          <a:p>
            <a:r>
              <a:rPr lang="zh-CN" altLang="en-US" sz="2000"/>
              <a:t>  丰满型</a:t>
            </a:r>
          </a:p>
          <a:p>
            <a:r>
              <a:rPr lang="zh-CN" altLang="en-US" sz="2000"/>
              <a:t>  鸽胸型</a:t>
            </a:r>
          </a:p>
        </p:txBody>
      </p:sp>
      <p:sp>
        <p:nvSpPr>
          <p:cNvPr id="2" name="标题 1"/>
          <p:cNvSpPr>
            <a:spLocks noGrp="1"/>
          </p:cNvSpPr>
          <p:nvPr>
            <p:ph type="title"/>
          </p:nvPr>
        </p:nvSpPr>
        <p:spPr/>
        <p:txBody>
          <a:bodyPr/>
          <a:lstStyle/>
          <a:p>
            <a:r>
              <a:rPr lang="en-US" altLang="zh-CN"/>
              <a:t>How do you know about your breast</a:t>
            </a:r>
          </a:p>
        </p:txBody>
      </p:sp>
      <p:sp>
        <p:nvSpPr>
          <p:cNvPr id="3" name="内容占位符 2"/>
          <p:cNvSpPr>
            <a:spLocks noGrp="1"/>
          </p:cNvSpPr>
          <p:nvPr>
            <p:ph idx="1"/>
          </p:nvPr>
        </p:nvSpPr>
        <p:spPr>
          <a:xfrm>
            <a:off x="457200" y="1219200"/>
            <a:ext cx="8229600" cy="509270"/>
          </a:xfrm>
        </p:spPr>
        <p:txBody>
          <a:bodyPr/>
          <a:lstStyle/>
          <a:p>
            <a:r>
              <a:rPr lang="zh-CN" altLang="en-US"/>
              <a:t>乳房的形态  </a:t>
            </a:r>
          </a:p>
        </p:txBody>
      </p:sp>
      <p:sp>
        <p:nvSpPr>
          <p:cNvPr id="4" name="日期占位符 3"/>
          <p:cNvSpPr>
            <a:spLocks noGrp="1"/>
          </p:cNvSpPr>
          <p:nvPr>
            <p:ph type="dt" sz="half" idx="2"/>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ECA04D38-6C66-4871-8C04-630725369DA1}" type="datetime1">
              <a:rPr kumimoji="0" 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pPr marL="0" marR="0" lvl="0" indent="0" algn="l" defTabSz="914400" rtl="0" eaLnBrk="1" fontAlgn="base" latinLnBrk="0" hangingPunct="1">
                <a:lnSpc>
                  <a:spcPct val="100000"/>
                </a:lnSpc>
                <a:spcBef>
                  <a:spcPct val="0"/>
                </a:spcBef>
                <a:spcAft>
                  <a:spcPct val="0"/>
                </a:spcAft>
                <a:buClrTx/>
                <a:buSzTx/>
                <a:buFontTx/>
                <a:buNone/>
                <a:defRPr/>
              </a:pPr>
              <a:t>12/6/2018</a:t>
            </a:fld>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文本框 4"/>
          <p:cNvSpPr txBox="1"/>
          <p:nvPr/>
        </p:nvSpPr>
        <p:spPr>
          <a:xfrm>
            <a:off x="1056005" y="2767965"/>
            <a:ext cx="1306830" cy="1322070"/>
          </a:xfrm>
          <a:prstGeom prst="rect">
            <a:avLst/>
          </a:prstGeom>
          <a:solidFill>
            <a:srgbClr val="92D050"/>
          </a:solidFill>
        </p:spPr>
        <p:txBody>
          <a:bodyPr wrap="square" rtlCol="0">
            <a:spAutoFit/>
          </a:bodyPr>
          <a:lstStyle/>
          <a:p>
            <a:r>
              <a:rPr lang="en-US" altLang="zh-CN" sz="2000"/>
              <a:t>  </a:t>
            </a:r>
            <a:r>
              <a:rPr lang="zh-CN" altLang="en-US" sz="2000"/>
              <a:t>圆盘形</a:t>
            </a:r>
          </a:p>
          <a:p>
            <a:r>
              <a:rPr lang="zh-CN" altLang="en-US" sz="2000"/>
              <a:t>  半球形</a:t>
            </a:r>
          </a:p>
          <a:p>
            <a:r>
              <a:rPr lang="zh-CN" altLang="en-US" sz="2000"/>
              <a:t>  圆锥形</a:t>
            </a:r>
          </a:p>
          <a:p>
            <a:r>
              <a:rPr lang="zh-CN" altLang="en-US" sz="2000"/>
              <a:t>  下垂型</a:t>
            </a:r>
          </a:p>
        </p:txBody>
      </p:sp>
      <p:pic>
        <p:nvPicPr>
          <p:cNvPr id="8" name="图片 7" descr="20160115023803234"/>
          <p:cNvPicPr>
            <a:picLocks noChangeAspect="1"/>
          </p:cNvPicPr>
          <p:nvPr/>
        </p:nvPicPr>
        <p:blipFill>
          <a:blip r:embed="rId2" cstate="print"/>
          <a:stretch>
            <a:fillRect/>
          </a:stretch>
        </p:blipFill>
        <p:spPr>
          <a:xfrm>
            <a:off x="2813685" y="2421890"/>
            <a:ext cx="3632200" cy="2012950"/>
          </a:xfrm>
          <a:prstGeom prst="rect">
            <a:avLst/>
          </a:prstGeom>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637915" y="1214755"/>
            <a:ext cx="4989195" cy="4911725"/>
          </a:xfrm>
        </p:spPr>
        <p:txBody>
          <a:bodyPr/>
          <a:lstStyle/>
          <a:p>
            <a:endParaRPr lang="zh-CN" altLang="en-US" sz="1800"/>
          </a:p>
          <a:p>
            <a:endParaRPr lang="zh-CN" altLang="en-US" sz="1800"/>
          </a:p>
        </p:txBody>
      </p:sp>
      <p:sp>
        <p:nvSpPr>
          <p:cNvPr id="4" name="日期占位符 3"/>
          <p:cNvSpPr>
            <a:spLocks noGrp="1"/>
          </p:cNvSpPr>
          <p:nvPr>
            <p:ph type="dt" sz="half" idx="2"/>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ECA04D38-6C66-4871-8C04-630725369DA1}" type="datetime1">
              <a:rPr kumimoji="0" 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pPr marL="0" marR="0" lvl="0" indent="0" algn="l" defTabSz="914400" rtl="0" eaLnBrk="1" fontAlgn="base" latinLnBrk="0" hangingPunct="1">
                <a:lnSpc>
                  <a:spcPct val="100000"/>
                </a:lnSpc>
                <a:spcBef>
                  <a:spcPct val="0"/>
                </a:spcBef>
                <a:spcAft>
                  <a:spcPct val="0"/>
                </a:spcAft>
                <a:buClrTx/>
                <a:buSzTx/>
                <a:buFontTx/>
                <a:buNone/>
                <a:defRPr/>
              </a:pPr>
              <a:t>12/6/2018</a:t>
            </a:fld>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 name="文本框 1"/>
          <p:cNvSpPr txBox="1"/>
          <p:nvPr/>
        </p:nvSpPr>
        <p:spPr>
          <a:xfrm>
            <a:off x="506730" y="255270"/>
            <a:ext cx="3455670" cy="583565"/>
          </a:xfrm>
          <a:prstGeom prst="rect">
            <a:avLst/>
          </a:prstGeom>
          <a:noFill/>
        </p:spPr>
        <p:txBody>
          <a:bodyPr wrap="square" rtlCol="0">
            <a:spAutoFit/>
          </a:bodyPr>
          <a:lstStyle/>
          <a:p>
            <a:r>
              <a:rPr lang="en-US" altLang="zh-CN" sz="3200"/>
              <a:t>HIV</a:t>
            </a:r>
            <a:r>
              <a:rPr lang="zh-CN" altLang="en-US" sz="3200"/>
              <a:t>预防</a:t>
            </a:r>
          </a:p>
        </p:txBody>
      </p:sp>
      <p:sp>
        <p:nvSpPr>
          <p:cNvPr id="6" name="文本框 5"/>
          <p:cNvSpPr txBox="1"/>
          <p:nvPr/>
        </p:nvSpPr>
        <p:spPr>
          <a:xfrm>
            <a:off x="692785" y="1798955"/>
            <a:ext cx="7584440" cy="2953385"/>
          </a:xfrm>
          <a:prstGeom prst="rect">
            <a:avLst/>
          </a:prstGeom>
          <a:noFill/>
        </p:spPr>
        <p:txBody>
          <a:bodyPr wrap="square" rtlCol="0">
            <a:spAutoFit/>
          </a:bodyPr>
          <a:lstStyle/>
          <a:p>
            <a:pPr marL="285750" indent="-285750">
              <a:buFont typeface="Wingdings" panose="05000000000000000000" charset="0"/>
              <a:buChar char=""/>
            </a:pPr>
            <a:r>
              <a:rPr lang="zh-CN" altLang="en-US" sz="2400"/>
              <a:t>感染</a:t>
            </a:r>
            <a:r>
              <a:rPr lang="en-US" altLang="zh-CN" sz="2400"/>
              <a:t>HIV</a:t>
            </a:r>
            <a:r>
              <a:rPr lang="zh-CN" altLang="en-US" sz="2400"/>
              <a:t>的女性要避免怀孕</a:t>
            </a:r>
          </a:p>
          <a:p>
            <a:pPr marL="285750" indent="-285750">
              <a:buFont typeface="Wingdings" panose="05000000000000000000" charset="0"/>
              <a:buChar char=""/>
            </a:pPr>
            <a:r>
              <a:rPr lang="zh-CN" altLang="en-US" sz="2400"/>
              <a:t>一旦怀孕要在医师指导下考虑是否终止妊娠</a:t>
            </a:r>
          </a:p>
          <a:p>
            <a:pPr marL="285750" indent="-285750">
              <a:buFont typeface="Wingdings" panose="05000000000000000000" charset="0"/>
              <a:buChar char=""/>
            </a:pPr>
            <a:r>
              <a:rPr lang="zh-CN" altLang="en-US" sz="2400"/>
              <a:t>选择继续妊娠者应采取抗病毒药物干预阻断传播，产后人工喂养</a:t>
            </a:r>
          </a:p>
          <a:p>
            <a:pPr marL="285750" indent="-285750">
              <a:buFont typeface="Wingdings" panose="05000000000000000000" charset="0"/>
              <a:buChar char=""/>
            </a:pPr>
            <a:r>
              <a:rPr lang="zh-CN" altLang="en-US" sz="2400"/>
              <a:t>经过规范的阻断治疗，可以把母婴传播的几率从</a:t>
            </a:r>
            <a:r>
              <a:rPr lang="en-US" altLang="zh-CN" sz="2400"/>
              <a:t>12%</a:t>
            </a:r>
            <a:r>
              <a:rPr lang="zh-CN" altLang="en-US" sz="2400"/>
              <a:t>降到</a:t>
            </a:r>
            <a:r>
              <a:rPr lang="en-US" altLang="zh-CN" sz="2400"/>
              <a:t>2%</a:t>
            </a:r>
            <a:r>
              <a:rPr lang="zh-CN" altLang="en-US" sz="2400"/>
              <a:t>以下</a:t>
            </a:r>
            <a:endParaRPr lang="zh-CN" altLang="en-US" sz="2400">
              <a:solidFill>
                <a:srgbClr val="FF0000"/>
              </a:solidFill>
            </a:endParaRPr>
          </a:p>
          <a:p>
            <a:pPr marL="285750" indent="-285750">
              <a:buFont typeface="Wingdings" panose="05000000000000000000" charset="0"/>
              <a:buChar char=""/>
            </a:pPr>
            <a:endParaRPr lang="zh-CN" altLang="en-US" sz="2400"/>
          </a:p>
          <a:p>
            <a:pPr marL="285750" indent="-285750">
              <a:buFont typeface="Wingdings" panose="05000000000000000000" charset="0"/>
              <a:buChar char=""/>
            </a:pPr>
            <a:endParaRPr lang="zh-CN" altLang="en-US" sz="1800"/>
          </a:p>
        </p:txBody>
      </p:sp>
      <p:pic>
        <p:nvPicPr>
          <p:cNvPr id="5" name="图片 4" descr="U1955P20T47D82935F776DT20061219101051"/>
          <p:cNvPicPr>
            <a:picLocks noChangeAspect="1"/>
          </p:cNvPicPr>
          <p:nvPr/>
        </p:nvPicPr>
        <p:blipFill>
          <a:blip r:embed="rId2" cstate="print"/>
          <a:stretch>
            <a:fillRect/>
          </a:stretch>
        </p:blipFill>
        <p:spPr>
          <a:xfrm>
            <a:off x="6619875" y="4091940"/>
            <a:ext cx="1748790" cy="2285365"/>
          </a:xfrm>
          <a:prstGeom prst="rect">
            <a:avLst/>
          </a:prstGeom>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接连接符 5"/>
          <p:cNvCxnSpPr/>
          <p:nvPr/>
        </p:nvCxnSpPr>
        <p:spPr>
          <a:xfrm>
            <a:off x="0" y="2571750"/>
            <a:ext cx="9180513" cy="0"/>
          </a:xfrm>
          <a:prstGeom prst="line">
            <a:avLst/>
          </a:prstGeom>
          <a:noFill/>
          <a:ln w="57150">
            <a:solidFill>
              <a:srgbClr val="3B79CE"/>
            </a:solidFill>
          </a:ln>
        </p:spPr>
        <p:style>
          <a:lnRef idx="2">
            <a:schemeClr val="accent1">
              <a:shade val="50000"/>
            </a:schemeClr>
          </a:lnRef>
          <a:fillRef idx="1">
            <a:schemeClr val="accent1"/>
          </a:fillRef>
          <a:effectRef idx="0">
            <a:schemeClr val="accent1"/>
          </a:effectRef>
          <a:fontRef idx="minor">
            <a:schemeClr val="lt1"/>
          </a:fontRef>
        </p:style>
      </p:cxnSp>
      <p:sp>
        <p:nvSpPr>
          <p:cNvPr id="20482" name="TextBox 8"/>
          <p:cNvSpPr txBox="1"/>
          <p:nvPr/>
        </p:nvSpPr>
        <p:spPr>
          <a:xfrm>
            <a:off x="1752674" y="457278"/>
            <a:ext cx="6229350" cy="769441"/>
          </a:xfrm>
          <a:prstGeom prst="rect">
            <a:avLst/>
          </a:prstGeom>
          <a:noFill/>
          <a:ln w="9525">
            <a:noFill/>
          </a:ln>
        </p:spPr>
        <p:txBody>
          <a:bodyPr wrap="square" anchor="t">
            <a:spAutoFit/>
          </a:bodyPr>
          <a:lstStyle/>
          <a:p>
            <a:pPr algn="ctr" defTabSz="914400"/>
            <a:r>
              <a:rPr lang="en-US" altLang="zh-CN" sz="4400" b="1" dirty="0" smtClean="0">
                <a:solidFill>
                  <a:srgbClr val="FF0000"/>
                </a:solidFill>
                <a:effectLst>
                  <a:reflection blurRad="6350" stA="50000" endA="300" endPos="50000" dist="29997" dir="5400000" sy="-100000" algn="bl" rotWithShape="0"/>
                </a:effectLst>
                <a:latin typeface="微软雅黑" panose="020B0503020204020204" charset="-122"/>
                <a:ea typeface="微软雅黑" panose="020B0503020204020204" charset="-122"/>
              </a:rPr>
              <a:t>Cervical Carcinoma</a:t>
            </a:r>
            <a:endParaRPr lang="en-US" altLang="zh-CN" sz="4400" b="1" dirty="0">
              <a:solidFill>
                <a:srgbClr val="FF0000"/>
              </a:solidFill>
              <a:effectLst>
                <a:reflection blurRad="6350" stA="50000" endA="300" endPos="50000" dist="29997" dir="5400000" sy="-100000" algn="bl" rotWithShape="0"/>
              </a:effectLst>
              <a:latin typeface="微软雅黑" panose="020B0503020204020204" charset="-122"/>
              <a:ea typeface="微软雅黑" panose="020B0503020204020204" charset="-122"/>
            </a:endParaRPr>
          </a:p>
        </p:txBody>
      </p:sp>
      <p:sp>
        <p:nvSpPr>
          <p:cNvPr id="20483" name="文本框 1"/>
          <p:cNvSpPr txBox="1"/>
          <p:nvPr/>
        </p:nvSpPr>
        <p:spPr>
          <a:xfrm>
            <a:off x="5029188" y="2971812"/>
            <a:ext cx="3554428" cy="2095958"/>
          </a:xfrm>
          <a:prstGeom prst="rect">
            <a:avLst/>
          </a:prstGeom>
          <a:noFill/>
          <a:ln w="9525">
            <a:noFill/>
          </a:ln>
        </p:spPr>
        <p:txBody>
          <a:bodyPr wrap="square" anchor="t">
            <a:spAutoFit/>
          </a:bodyPr>
          <a:lstStyle/>
          <a:p>
            <a:pPr>
              <a:lnSpc>
                <a:spcPct val="105000"/>
              </a:lnSpc>
            </a:pPr>
            <a:endParaRPr lang="zh-CN" altLang="en-US" sz="2400" b="1" dirty="0">
              <a:solidFill>
                <a:schemeClr val="tx2"/>
              </a:solidFill>
              <a:latin typeface="宋体" panose="02010600030101010101" pitchFamily="2" charset="-122"/>
              <a:ea typeface="宋体" panose="02010600030101010101" pitchFamily="2" charset="-122"/>
            </a:endParaRPr>
          </a:p>
          <a:p>
            <a:pPr marL="342900" indent="-342900">
              <a:lnSpc>
                <a:spcPct val="105000"/>
              </a:lnSpc>
              <a:buFont typeface="Wingdings" panose="05000000000000000000" charset="0"/>
              <a:buChar char=""/>
            </a:pPr>
            <a:r>
              <a:rPr lang="zh-CN" altLang="en-US" sz="2000" dirty="0" smtClean="0"/>
              <a:t>宫颈癌是最常见的妇科恶性肿瘤。</a:t>
            </a:r>
            <a:endParaRPr lang="en-US" altLang="zh-CN" sz="2000" dirty="0" smtClean="0"/>
          </a:p>
          <a:p>
            <a:pPr marL="342900" indent="-342900">
              <a:lnSpc>
                <a:spcPct val="105000"/>
              </a:lnSpc>
              <a:buFont typeface="Wingdings" panose="05000000000000000000" charset="0"/>
              <a:buChar char=""/>
            </a:pPr>
            <a:r>
              <a:rPr lang="zh-CN" altLang="en-US" sz="2000" dirty="0" smtClean="0"/>
              <a:t>近年来其发病有年轻化的趋势。</a:t>
            </a:r>
            <a:endParaRPr lang="en-US" altLang="zh-CN" sz="2000" dirty="0" smtClean="0"/>
          </a:p>
          <a:p>
            <a:pPr marL="342900" indent="-342900">
              <a:lnSpc>
                <a:spcPct val="105000"/>
              </a:lnSpc>
              <a:buFont typeface="Wingdings" panose="05000000000000000000" charset="0"/>
              <a:buChar char=""/>
            </a:pPr>
            <a:r>
              <a:rPr lang="zh-CN" altLang="en-US" sz="2000" dirty="0" smtClean="0">
                <a:latin typeface="宋体" panose="02010600030101010101" pitchFamily="2" charset="-122"/>
                <a:ea typeface="宋体" panose="02010600030101010101" pitchFamily="2" charset="-122"/>
              </a:rPr>
              <a:t>致病病毒：</a:t>
            </a:r>
            <a:r>
              <a:rPr lang="en-US" altLang="zh-CN" sz="2000" dirty="0" smtClean="0">
                <a:latin typeface="宋体" panose="02010600030101010101" pitchFamily="2" charset="-122"/>
                <a:ea typeface="宋体" panose="02010600030101010101" pitchFamily="2" charset="-122"/>
              </a:rPr>
              <a:t>HPV</a:t>
            </a:r>
            <a:endParaRPr sz="2000" dirty="0">
              <a:latin typeface="宋体" panose="02010600030101010101" pitchFamily="2" charset="-122"/>
              <a:ea typeface="宋体" panose="02010600030101010101" pitchFamily="2" charset="-122"/>
            </a:endParaRPr>
          </a:p>
        </p:txBody>
      </p:sp>
      <p:pic>
        <p:nvPicPr>
          <p:cNvPr id="8" name="图片 7" descr="VCG41502865157.jpg"/>
          <p:cNvPicPr>
            <a:picLocks noChangeAspect="1"/>
          </p:cNvPicPr>
          <p:nvPr/>
        </p:nvPicPr>
        <p:blipFill>
          <a:blip r:embed="rId3" cstate="print"/>
          <a:stretch>
            <a:fillRect/>
          </a:stretch>
        </p:blipFill>
        <p:spPr>
          <a:xfrm>
            <a:off x="304911" y="1905040"/>
            <a:ext cx="4583339" cy="2285940"/>
          </a:xfrm>
          <a:prstGeom prst="rect">
            <a:avLst/>
          </a:prstGeom>
        </p:spPr>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标题 1"/>
          <p:cNvSpPr>
            <a:spLocks noGrp="1"/>
          </p:cNvSpPr>
          <p:nvPr>
            <p:ph type="title"/>
          </p:nvPr>
        </p:nvSpPr>
        <p:spPr/>
        <p:txBody>
          <a:bodyPr/>
          <a:lstStyle/>
          <a:p>
            <a:r>
              <a:rPr lang="zh-CN" altLang="en-US" dirty="0" smtClean="0">
                <a:solidFill>
                  <a:schemeClr val="tx1"/>
                </a:solidFill>
              </a:rPr>
              <a:t>宫颈癌</a:t>
            </a:r>
            <a:endParaRPr lang="zh-CN" altLang="en-US" dirty="0" smtClean="0"/>
          </a:p>
        </p:txBody>
      </p:sp>
      <p:sp>
        <p:nvSpPr>
          <p:cNvPr id="49155" name="内容占位符 2"/>
          <p:cNvSpPr>
            <a:spLocks noGrp="1"/>
          </p:cNvSpPr>
          <p:nvPr>
            <p:ph idx="1"/>
          </p:nvPr>
        </p:nvSpPr>
        <p:spPr/>
        <p:txBody>
          <a:bodyPr/>
          <a:lstStyle/>
          <a:p>
            <a:pPr>
              <a:buFont typeface="Wingdings" pitchFamily="2" charset="2"/>
              <a:buNone/>
            </a:pPr>
            <a:endParaRPr lang="zh-CN" altLang="en-US" smtClean="0"/>
          </a:p>
        </p:txBody>
      </p:sp>
      <p:sp>
        <p:nvSpPr>
          <p:cNvPr id="49156" name="日期占位符 3"/>
          <p:cNvSpPr>
            <a:spLocks noGrp="1"/>
          </p:cNvSpPr>
          <p:nvPr>
            <p:ph type="dt" sz="quarter" idx="4294967295"/>
          </p:nvPr>
        </p:nvSpPr>
        <p:spPr>
          <a:xfrm>
            <a:off x="457200" y="6243638"/>
            <a:ext cx="1811338" cy="457200"/>
          </a:xfrm>
          <a:prstGeom prst="rect">
            <a:avLst/>
          </a:prstGeom>
          <a:noFill/>
          <a:ln>
            <a:headEnd/>
            <a:tailEnd/>
          </a:ln>
        </p:spPr>
        <p:txBody>
          <a:bodyPr>
            <a:prstTxWarp prst="textNoShape">
              <a:avLst/>
            </a:prstTxWarp>
          </a:bodyPr>
          <a:lstStyle/>
          <a:p>
            <a:fld id="{F54CA1E4-BF86-400B-BFD4-C965CCD71A49}" type="datetime1">
              <a:rPr lang="en-US" altLang="zh-CN" smtClean="0"/>
              <a:pPr/>
              <a:t>12/6/2018</a:t>
            </a:fld>
            <a:endParaRPr lang="en-US" altLang="zh-CN" smtClean="0"/>
          </a:p>
        </p:txBody>
      </p:sp>
      <p:pic>
        <p:nvPicPr>
          <p:cNvPr id="49157" name="图片 1" descr="2018-03-27 22:46:39.716000"/>
          <p:cNvPicPr>
            <a:picLocks noChangeAspect="1" noChangeArrowheads="1"/>
          </p:cNvPicPr>
          <p:nvPr/>
        </p:nvPicPr>
        <p:blipFill>
          <a:blip r:embed="rId2" cstate="print"/>
          <a:srcRect/>
          <a:stretch>
            <a:fillRect/>
          </a:stretch>
        </p:blipFill>
        <p:spPr bwMode="auto">
          <a:xfrm>
            <a:off x="381000" y="990600"/>
            <a:ext cx="7953375" cy="57086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日期占位符 3"/>
          <p:cNvSpPr>
            <a:spLocks noGrp="1"/>
          </p:cNvSpPr>
          <p:nvPr>
            <p:ph type="dt" sz="quarter" idx="4294967295"/>
          </p:nvPr>
        </p:nvSpPr>
        <p:spPr>
          <a:xfrm>
            <a:off x="457200" y="6243638"/>
            <a:ext cx="1811338" cy="457200"/>
          </a:xfrm>
          <a:prstGeom prst="rect">
            <a:avLst/>
          </a:prstGeom>
          <a:noFill/>
          <a:ln>
            <a:headEnd/>
            <a:tailEnd/>
          </a:ln>
        </p:spPr>
        <p:txBody>
          <a:bodyPr>
            <a:prstTxWarp prst="textNoShape">
              <a:avLst/>
            </a:prstTxWarp>
          </a:bodyPr>
          <a:lstStyle/>
          <a:p>
            <a:fld id="{3EF91788-65F6-4631-9F3B-A88CE738C2B0}" type="datetime1">
              <a:rPr lang="en-US" altLang="zh-CN" smtClean="0"/>
              <a:pPr/>
              <a:t>12/6/2018</a:t>
            </a:fld>
            <a:endParaRPr lang="en-US" altLang="zh-CN" smtClean="0"/>
          </a:p>
        </p:txBody>
      </p:sp>
      <p:pic>
        <p:nvPicPr>
          <p:cNvPr id="51203" name="图片 1" descr="2018-03-27 22:46:57.366000"/>
          <p:cNvPicPr>
            <a:picLocks noGrp="1" noChangeAspect="1" noChangeArrowheads="1"/>
          </p:cNvPicPr>
          <p:nvPr>
            <p:ph idx="1"/>
          </p:nvPr>
        </p:nvPicPr>
        <p:blipFill>
          <a:blip r:embed="rId2" cstate="print"/>
          <a:srcRect/>
          <a:stretch>
            <a:fillRect/>
          </a:stretch>
        </p:blipFill>
        <p:spPr>
          <a:xfrm>
            <a:off x="533400" y="762000"/>
            <a:ext cx="8212138" cy="5368925"/>
          </a:xfrm>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日期占位符 3"/>
          <p:cNvSpPr>
            <a:spLocks noGrp="1"/>
          </p:cNvSpPr>
          <p:nvPr>
            <p:ph type="dt" sz="quarter" idx="4294967295"/>
          </p:nvPr>
        </p:nvSpPr>
        <p:spPr>
          <a:xfrm>
            <a:off x="457200" y="6243638"/>
            <a:ext cx="1811338" cy="457200"/>
          </a:xfrm>
          <a:prstGeom prst="rect">
            <a:avLst/>
          </a:prstGeom>
          <a:noFill/>
          <a:ln>
            <a:headEnd/>
            <a:tailEnd/>
          </a:ln>
        </p:spPr>
        <p:txBody>
          <a:bodyPr>
            <a:prstTxWarp prst="textNoShape">
              <a:avLst/>
            </a:prstTxWarp>
          </a:bodyPr>
          <a:lstStyle/>
          <a:p>
            <a:fld id="{CEC4F7B2-4C4F-4BBF-BAB3-6902347AEEC8}" type="datetime1">
              <a:rPr lang="en-US" altLang="zh-CN" smtClean="0"/>
              <a:pPr/>
              <a:t>12/6/2018</a:t>
            </a:fld>
            <a:endParaRPr lang="en-US" altLang="zh-CN" smtClean="0"/>
          </a:p>
        </p:txBody>
      </p:sp>
      <p:pic>
        <p:nvPicPr>
          <p:cNvPr id="50179" name="图片 1" descr="2018-03-27 22:47:14.426000"/>
          <p:cNvPicPr>
            <a:picLocks noGrp="1" noChangeAspect="1" noChangeArrowheads="1"/>
          </p:cNvPicPr>
          <p:nvPr>
            <p:ph idx="1"/>
          </p:nvPr>
        </p:nvPicPr>
        <p:blipFill>
          <a:blip r:embed="rId2" cstate="print"/>
          <a:srcRect/>
          <a:stretch>
            <a:fillRect/>
          </a:stretch>
        </p:blipFill>
        <p:spPr>
          <a:xfrm>
            <a:off x="381000" y="457200"/>
            <a:ext cx="8359775" cy="5597525"/>
          </a:xfrm>
        </p:spPr>
      </p:pic>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38C06A84-8FD1-474E-AF6F-A8FE65712CD4}" type="datetime1">
              <a:rPr kumimoji="0" 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pPr marL="0" marR="0" lvl="0" indent="0" algn="l" defTabSz="914400" rtl="0" eaLnBrk="1" fontAlgn="base" latinLnBrk="0" hangingPunct="1">
                <a:lnSpc>
                  <a:spcPct val="100000"/>
                </a:lnSpc>
                <a:spcBef>
                  <a:spcPct val="0"/>
                </a:spcBef>
                <a:spcAft>
                  <a:spcPct val="0"/>
                </a:spcAft>
                <a:buClrTx/>
                <a:buSzTx/>
                <a:buFontTx/>
                <a:buNone/>
                <a:defRPr/>
              </a:pPr>
              <a:t>12/6/2018</a:t>
            </a:fld>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pic>
        <p:nvPicPr>
          <p:cNvPr id="3" name="图片 2" descr="379b5316fc3742b280e89f908e9b4a65_th.jpg"/>
          <p:cNvPicPr>
            <a:picLocks noChangeAspect="1"/>
          </p:cNvPicPr>
          <p:nvPr/>
        </p:nvPicPr>
        <p:blipFill>
          <a:blip r:embed="rId2" cstate="print"/>
          <a:stretch>
            <a:fillRect/>
          </a:stretch>
        </p:blipFill>
        <p:spPr>
          <a:xfrm>
            <a:off x="381110" y="381080"/>
            <a:ext cx="8229384" cy="4440438"/>
          </a:xfrm>
          <a:prstGeom prst="rect">
            <a:avLst/>
          </a:prstGeom>
        </p:spPr>
      </p:pic>
      <p:pic>
        <p:nvPicPr>
          <p:cNvPr id="4" name="图片 3" descr="291348pug.jpg"/>
          <p:cNvPicPr>
            <a:picLocks noChangeAspect="1"/>
          </p:cNvPicPr>
          <p:nvPr/>
        </p:nvPicPr>
        <p:blipFill>
          <a:blip r:embed="rId3" cstate="print"/>
          <a:stretch>
            <a:fillRect/>
          </a:stretch>
        </p:blipFill>
        <p:spPr>
          <a:xfrm>
            <a:off x="6324554" y="4800564"/>
            <a:ext cx="2131099" cy="1600248"/>
          </a:xfrm>
          <a:prstGeom prst="rect">
            <a:avLst/>
          </a:prstGeom>
        </p:spPr>
      </p:pic>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标题 1"/>
          <p:cNvSpPr>
            <a:spLocks noGrp="1"/>
          </p:cNvSpPr>
          <p:nvPr>
            <p:ph type="title"/>
          </p:nvPr>
        </p:nvSpPr>
        <p:spPr/>
        <p:txBody>
          <a:bodyPr/>
          <a:lstStyle/>
          <a:p>
            <a:endParaRPr lang="zh-CN" altLang="en-US" smtClean="0"/>
          </a:p>
        </p:txBody>
      </p:sp>
      <p:sp>
        <p:nvSpPr>
          <p:cNvPr id="52227" name="内容占位符 2"/>
          <p:cNvSpPr>
            <a:spLocks noGrp="1"/>
          </p:cNvSpPr>
          <p:nvPr>
            <p:ph idx="1"/>
          </p:nvPr>
        </p:nvSpPr>
        <p:spPr/>
        <p:txBody>
          <a:bodyPr/>
          <a:lstStyle/>
          <a:p>
            <a:endParaRPr lang="zh-CN" altLang="en-US" smtClean="0"/>
          </a:p>
        </p:txBody>
      </p:sp>
      <p:sp>
        <p:nvSpPr>
          <p:cNvPr id="52228" name="日期占位符 3"/>
          <p:cNvSpPr>
            <a:spLocks noGrp="1"/>
          </p:cNvSpPr>
          <p:nvPr>
            <p:ph type="dt" sz="quarter" idx="4294967295"/>
          </p:nvPr>
        </p:nvSpPr>
        <p:spPr>
          <a:xfrm>
            <a:off x="457200" y="6243638"/>
            <a:ext cx="1811338" cy="457200"/>
          </a:xfrm>
          <a:prstGeom prst="rect">
            <a:avLst/>
          </a:prstGeom>
          <a:noFill/>
          <a:ln>
            <a:headEnd/>
            <a:tailEnd/>
          </a:ln>
        </p:spPr>
        <p:txBody>
          <a:bodyPr>
            <a:prstTxWarp prst="textNoShape">
              <a:avLst/>
            </a:prstTxWarp>
          </a:bodyPr>
          <a:lstStyle/>
          <a:p>
            <a:fld id="{072E5467-F2A7-4422-8D5C-239E5B318DC4}" type="datetime1">
              <a:rPr lang="en-US" altLang="zh-CN" smtClean="0"/>
              <a:pPr/>
              <a:t>12/6/2018</a:t>
            </a:fld>
            <a:endParaRPr lang="en-US" altLang="zh-CN" smtClean="0"/>
          </a:p>
        </p:txBody>
      </p:sp>
      <p:pic>
        <p:nvPicPr>
          <p:cNvPr id="52229" name="图片 1" descr="2018-03-27 22:47:37.241000"/>
          <p:cNvPicPr>
            <a:picLocks noChangeAspect="1" noChangeArrowheads="1"/>
          </p:cNvPicPr>
          <p:nvPr/>
        </p:nvPicPr>
        <p:blipFill>
          <a:blip r:embed="rId2" cstate="print"/>
          <a:srcRect/>
          <a:stretch>
            <a:fillRect/>
          </a:stretch>
        </p:blipFill>
        <p:spPr bwMode="auto">
          <a:xfrm>
            <a:off x="381000" y="304800"/>
            <a:ext cx="8305800" cy="61912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2"/>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ECA04D38-6C66-4871-8C04-630725369DA1}" type="datetime1">
              <a:rPr kumimoji="0" 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pPr marL="0" marR="0" lvl="0" indent="0" algn="l" defTabSz="914400" rtl="0" eaLnBrk="1" fontAlgn="base" latinLnBrk="0" hangingPunct="1">
                <a:lnSpc>
                  <a:spcPct val="100000"/>
                </a:lnSpc>
                <a:spcBef>
                  <a:spcPct val="0"/>
                </a:spcBef>
                <a:spcAft>
                  <a:spcPct val="0"/>
                </a:spcAft>
                <a:buClrTx/>
                <a:buSzTx/>
                <a:buFontTx/>
                <a:buNone/>
                <a:defRPr/>
              </a:pPr>
              <a:t>12/6/2018</a:t>
            </a:fld>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 name="文本框 1"/>
          <p:cNvSpPr txBox="1"/>
          <p:nvPr/>
        </p:nvSpPr>
        <p:spPr>
          <a:xfrm>
            <a:off x="506730" y="255270"/>
            <a:ext cx="3455670" cy="583565"/>
          </a:xfrm>
          <a:prstGeom prst="rect">
            <a:avLst/>
          </a:prstGeom>
          <a:noFill/>
        </p:spPr>
        <p:txBody>
          <a:bodyPr wrap="square" rtlCol="0">
            <a:spAutoFit/>
          </a:bodyPr>
          <a:lstStyle/>
          <a:p>
            <a:r>
              <a:rPr lang="en-US" altLang="zh-CN" sz="3200" dirty="0" smtClean="0"/>
              <a:t>HPV</a:t>
            </a:r>
            <a:r>
              <a:rPr lang="zh-CN" altLang="en-US" sz="3200" dirty="0" smtClean="0"/>
              <a:t>感染</a:t>
            </a:r>
            <a:endParaRPr lang="zh-CN" altLang="en-US" sz="3200" dirty="0"/>
          </a:p>
        </p:txBody>
      </p:sp>
      <p:pic>
        <p:nvPicPr>
          <p:cNvPr id="8" name="图片 7" descr="f69f1bf71ae74406b6faeeab3a54957c_th.jpg"/>
          <p:cNvPicPr>
            <a:picLocks noChangeAspect="1"/>
          </p:cNvPicPr>
          <p:nvPr/>
        </p:nvPicPr>
        <p:blipFill>
          <a:blip r:embed="rId2" cstate="print"/>
          <a:stretch>
            <a:fillRect/>
          </a:stretch>
        </p:blipFill>
        <p:spPr>
          <a:xfrm>
            <a:off x="381110" y="762070"/>
            <a:ext cx="5089036" cy="2819326"/>
          </a:xfrm>
          <a:prstGeom prst="rect">
            <a:avLst/>
          </a:prstGeom>
        </p:spPr>
      </p:pic>
      <p:pic>
        <p:nvPicPr>
          <p:cNvPr id="10" name="图片 9" descr="20140804111047849.jpg"/>
          <p:cNvPicPr>
            <a:picLocks noChangeAspect="1"/>
          </p:cNvPicPr>
          <p:nvPr/>
        </p:nvPicPr>
        <p:blipFill>
          <a:blip r:embed="rId3" cstate="print"/>
          <a:stretch>
            <a:fillRect/>
          </a:stretch>
        </p:blipFill>
        <p:spPr>
          <a:xfrm>
            <a:off x="3200436" y="4800564"/>
            <a:ext cx="2018450" cy="1371563"/>
          </a:xfrm>
          <a:prstGeom prst="rect">
            <a:avLst/>
          </a:prstGeom>
        </p:spPr>
      </p:pic>
      <p:pic>
        <p:nvPicPr>
          <p:cNvPr id="12" name="图片 11" descr="fc4bdca5ec2547bdb7ad29dba28ad7c8_th.jpg"/>
          <p:cNvPicPr>
            <a:picLocks noChangeAspect="1"/>
          </p:cNvPicPr>
          <p:nvPr/>
        </p:nvPicPr>
        <p:blipFill>
          <a:blip r:embed="rId4" cstate="print"/>
          <a:stretch>
            <a:fillRect/>
          </a:stretch>
        </p:blipFill>
        <p:spPr>
          <a:xfrm>
            <a:off x="6781742" y="2743218"/>
            <a:ext cx="1826517" cy="1774480"/>
          </a:xfrm>
          <a:prstGeom prst="rect">
            <a:avLst/>
          </a:prstGeom>
        </p:spPr>
      </p:pic>
      <p:pic>
        <p:nvPicPr>
          <p:cNvPr id="13" name="图片 12" descr="aaa26d3ec88a4e9090b09cf210c97aac_th.jpeg"/>
          <p:cNvPicPr>
            <a:picLocks noChangeAspect="1"/>
          </p:cNvPicPr>
          <p:nvPr/>
        </p:nvPicPr>
        <p:blipFill>
          <a:blip r:embed="rId5" cstate="print"/>
          <a:stretch>
            <a:fillRect/>
          </a:stretch>
        </p:blipFill>
        <p:spPr>
          <a:xfrm>
            <a:off x="457308" y="4724366"/>
            <a:ext cx="1676356" cy="1409381"/>
          </a:xfrm>
          <a:prstGeom prst="rect">
            <a:avLst/>
          </a:prstGeom>
        </p:spPr>
      </p:pic>
      <p:pic>
        <p:nvPicPr>
          <p:cNvPr id="14" name="图片 13" descr="140OQ0N04050-35H2.jpg"/>
          <p:cNvPicPr>
            <a:picLocks noChangeAspect="1"/>
          </p:cNvPicPr>
          <p:nvPr/>
        </p:nvPicPr>
        <p:blipFill>
          <a:blip r:embed="rId6" cstate="print"/>
          <a:stretch>
            <a:fillRect/>
          </a:stretch>
        </p:blipFill>
        <p:spPr>
          <a:xfrm>
            <a:off x="6400752" y="762070"/>
            <a:ext cx="2456935" cy="1600158"/>
          </a:xfrm>
          <a:prstGeom prst="rect">
            <a:avLst/>
          </a:prstGeom>
        </p:spPr>
      </p:pic>
      <p:sp>
        <p:nvSpPr>
          <p:cNvPr id="17" name="下箭头 16"/>
          <p:cNvSpPr/>
          <p:nvPr/>
        </p:nvSpPr>
        <p:spPr bwMode="auto">
          <a:xfrm>
            <a:off x="2514654" y="3352802"/>
            <a:ext cx="304792" cy="1371564"/>
          </a:xfrm>
          <a:prstGeom prst="downArrow">
            <a:avLst/>
          </a:prstGeom>
          <a:solidFill>
            <a:srgbClr val="60346A"/>
          </a:solidFill>
          <a:ln w="25400">
            <a:solidFill>
              <a:schemeClr val="bg1"/>
            </a:solidFill>
            <a:prstDash val="solid"/>
            <a:miter lim="800000"/>
          </a:ln>
        </p:spPr>
        <p:txBody>
          <a:bodyPr rot="0" spcFirstLastPara="0" vertOverflow="overflow" horzOverflow="overflow" vert="horz" wrap="none" lIns="91440" tIns="45720" rIns="91440" bIns="45720" numCol="1" spcCol="0" rtlCol="0" fromWordArt="0" anchor="ctr" anchorCtr="0" forceAA="0" compatLnSpc="1">
            <a:noAutofit/>
          </a:bodyPr>
          <a:lstStyle/>
          <a:p>
            <a:pPr algn="ctr"/>
            <a:endParaRPr lang="zh-CN" altLang="en-US" sz="3600" b="1" dirty="0">
              <a:latin typeface="黑体" panose="02010609060101010101" pitchFamily="49" charset="-122"/>
              <a:ea typeface="黑体" panose="02010609060101010101" pitchFamily="49" charset="-122"/>
            </a:endParaRPr>
          </a:p>
        </p:txBody>
      </p:sp>
      <p:sp>
        <p:nvSpPr>
          <p:cNvPr id="19" name="右箭头 18"/>
          <p:cNvSpPr/>
          <p:nvPr/>
        </p:nvSpPr>
        <p:spPr bwMode="auto">
          <a:xfrm>
            <a:off x="5181584" y="2209832"/>
            <a:ext cx="1142970" cy="304792"/>
          </a:xfrm>
          <a:prstGeom prst="rightArrow">
            <a:avLst/>
          </a:prstGeom>
          <a:solidFill>
            <a:srgbClr val="60346A"/>
          </a:solidFill>
          <a:ln w="25400">
            <a:solidFill>
              <a:schemeClr val="bg1"/>
            </a:solidFill>
            <a:prstDash val="solid"/>
            <a:miter lim="800000"/>
          </a:ln>
        </p:spPr>
        <p:txBody>
          <a:bodyPr rot="0" spcFirstLastPara="0" vertOverflow="overflow" horzOverflow="overflow" vert="horz" wrap="none" lIns="91440" tIns="45720" rIns="91440" bIns="45720" numCol="1" spcCol="0" rtlCol="0" fromWordArt="0" anchor="ctr" anchorCtr="0" forceAA="0" compatLnSpc="1">
            <a:noAutofit/>
          </a:bodyPr>
          <a:lstStyle/>
          <a:p>
            <a:pPr algn="ctr"/>
            <a:endParaRPr lang="zh-CN" altLang="en-US" sz="3600" b="1" dirty="0">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标题 1"/>
          <p:cNvSpPr>
            <a:spLocks noGrp="1"/>
          </p:cNvSpPr>
          <p:nvPr>
            <p:ph type="title"/>
          </p:nvPr>
        </p:nvSpPr>
        <p:spPr/>
        <p:txBody>
          <a:bodyPr/>
          <a:lstStyle/>
          <a:p>
            <a:endParaRPr lang="zh-CN" altLang="en-US" smtClean="0"/>
          </a:p>
        </p:txBody>
      </p:sp>
      <p:sp>
        <p:nvSpPr>
          <p:cNvPr id="53251" name="内容占位符 2"/>
          <p:cNvSpPr>
            <a:spLocks noGrp="1"/>
          </p:cNvSpPr>
          <p:nvPr>
            <p:ph idx="1"/>
          </p:nvPr>
        </p:nvSpPr>
        <p:spPr/>
        <p:txBody>
          <a:bodyPr/>
          <a:lstStyle/>
          <a:p>
            <a:endParaRPr lang="zh-CN" altLang="en-US" smtClean="0"/>
          </a:p>
        </p:txBody>
      </p:sp>
      <p:sp>
        <p:nvSpPr>
          <p:cNvPr id="53252" name="日期占位符 3"/>
          <p:cNvSpPr>
            <a:spLocks noGrp="1"/>
          </p:cNvSpPr>
          <p:nvPr>
            <p:ph type="dt" sz="quarter" idx="4294967295"/>
          </p:nvPr>
        </p:nvSpPr>
        <p:spPr>
          <a:xfrm>
            <a:off x="457200" y="6243638"/>
            <a:ext cx="1811338" cy="457200"/>
          </a:xfrm>
          <a:prstGeom prst="rect">
            <a:avLst/>
          </a:prstGeom>
          <a:noFill/>
          <a:ln>
            <a:headEnd/>
            <a:tailEnd/>
          </a:ln>
        </p:spPr>
        <p:txBody>
          <a:bodyPr>
            <a:prstTxWarp prst="textNoShape">
              <a:avLst/>
            </a:prstTxWarp>
          </a:bodyPr>
          <a:lstStyle/>
          <a:p>
            <a:fld id="{83249852-710F-43FB-98F5-D780F912F7F0}" type="datetime1">
              <a:rPr lang="en-US" altLang="zh-CN" smtClean="0"/>
              <a:pPr/>
              <a:t>12/6/2018</a:t>
            </a:fld>
            <a:endParaRPr lang="en-US" altLang="zh-CN" smtClean="0"/>
          </a:p>
        </p:txBody>
      </p:sp>
      <p:pic>
        <p:nvPicPr>
          <p:cNvPr id="53253" name="图片 1" descr="2018-03-27 22:47:04.554000"/>
          <p:cNvPicPr>
            <a:picLocks noChangeAspect="1" noChangeArrowheads="1"/>
          </p:cNvPicPr>
          <p:nvPr/>
        </p:nvPicPr>
        <p:blipFill>
          <a:blip r:embed="rId2" cstate="print"/>
          <a:srcRect/>
          <a:stretch>
            <a:fillRect/>
          </a:stretch>
        </p:blipFill>
        <p:spPr bwMode="auto">
          <a:xfrm>
            <a:off x="457200" y="228600"/>
            <a:ext cx="8229600" cy="610393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标题 3"/>
          <p:cNvSpPr>
            <a:spLocks noGrp="1" noChangeArrowheads="1"/>
          </p:cNvSpPr>
          <p:nvPr>
            <p:ph type="ctrTitle"/>
            <p:custDataLst>
              <p:tags r:id="rId2"/>
            </p:custDataLst>
          </p:nvPr>
        </p:nvSpPr>
        <p:spPr/>
        <p:txBody>
          <a:bodyPr/>
          <a:lstStyle/>
          <a:p>
            <a:r>
              <a:rPr lang="zh-CN" altLang="en-US" smtClean="0"/>
              <a:t>请在此处添加标题</a:t>
            </a:r>
          </a:p>
        </p:txBody>
      </p:sp>
      <p:sp>
        <p:nvSpPr>
          <p:cNvPr id="54275" name="副标题 4"/>
          <p:cNvSpPr>
            <a:spLocks noGrp="1" noChangeArrowheads="1"/>
          </p:cNvSpPr>
          <p:nvPr>
            <p:ph type="subTitle" idx="1"/>
            <p:custDataLst>
              <p:tags r:id="rId3"/>
            </p:custDataLst>
          </p:nvPr>
        </p:nvSpPr>
        <p:spPr/>
        <p:txBody>
          <a:bodyPr/>
          <a:lstStyle/>
          <a:p>
            <a:r>
              <a:rPr lang="zh-CN" altLang="en-US" smtClean="0"/>
              <a:t>请在此处添加副标题</a:t>
            </a:r>
          </a:p>
        </p:txBody>
      </p:sp>
      <p:pic>
        <p:nvPicPr>
          <p:cNvPr id="54276" name="图片 1" descr="2018-03-27 22:47:48.063000"/>
          <p:cNvPicPr>
            <a:picLocks noChangeAspect="1" noChangeArrowheads="1"/>
          </p:cNvPicPr>
          <p:nvPr/>
        </p:nvPicPr>
        <p:blipFill>
          <a:blip r:embed="rId5" cstate="print"/>
          <a:srcRect/>
          <a:stretch>
            <a:fillRect/>
          </a:stretch>
        </p:blipFill>
        <p:spPr bwMode="auto">
          <a:xfrm>
            <a:off x="0" y="0"/>
            <a:ext cx="9144000" cy="6858000"/>
          </a:xfrm>
          <a:prstGeom prst="rect">
            <a:avLst/>
          </a:prstGeom>
          <a:noFill/>
          <a:ln w="9525">
            <a:noFill/>
            <a:miter lim="800000"/>
            <a:headEnd/>
            <a:tailEnd/>
          </a:ln>
        </p:spPr>
      </p:pic>
    </p:spTree>
    <p:custDataLst>
      <p:tags r:id="rId1"/>
    </p:custData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乳房发育不良的主要因素</a:t>
            </a:r>
          </a:p>
        </p:txBody>
      </p:sp>
      <p:sp>
        <p:nvSpPr>
          <p:cNvPr id="3" name="内容占位符 2"/>
          <p:cNvSpPr>
            <a:spLocks noGrp="1"/>
          </p:cNvSpPr>
          <p:nvPr>
            <p:ph idx="1"/>
          </p:nvPr>
        </p:nvSpPr>
        <p:spPr>
          <a:xfrm>
            <a:off x="457200" y="1581785"/>
            <a:ext cx="5344160" cy="4911725"/>
          </a:xfrm>
        </p:spPr>
        <p:txBody>
          <a:bodyPr/>
          <a:lstStyle/>
          <a:p>
            <a:r>
              <a:rPr lang="zh-CN" altLang="en-US"/>
              <a:t>荷尔蒙内分泌失调</a:t>
            </a:r>
          </a:p>
          <a:p>
            <a:endParaRPr lang="zh-CN" altLang="en-US"/>
          </a:p>
          <a:p>
            <a:r>
              <a:rPr lang="zh-CN" altLang="en-US" sz="2000"/>
              <a:t>由于荷尔蒙的分泌不规律，因此影响和阻碍了乳房的正常发育造成卵巢机能紊乱与雌性激素功能减退直接影响了腺管的生长发育及乳腺末端的分枝，并导致了小乳腺和腺泡的发育不良</a:t>
            </a:r>
          </a:p>
        </p:txBody>
      </p:sp>
      <p:sp>
        <p:nvSpPr>
          <p:cNvPr id="4" name="日期占位符 3"/>
          <p:cNvSpPr>
            <a:spLocks noGrp="1"/>
          </p:cNvSpPr>
          <p:nvPr>
            <p:ph type="dt" sz="half" idx="2"/>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ECA04D38-6C66-4871-8C04-630725369DA1}" type="datetime1">
              <a:rPr kumimoji="0" 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pPr marL="0" marR="0" lvl="0" indent="0" algn="l" defTabSz="914400" rtl="0" eaLnBrk="1" fontAlgn="base" latinLnBrk="0" hangingPunct="1">
                <a:lnSpc>
                  <a:spcPct val="100000"/>
                </a:lnSpc>
                <a:spcBef>
                  <a:spcPct val="0"/>
                </a:spcBef>
                <a:spcAft>
                  <a:spcPct val="0"/>
                </a:spcAft>
                <a:buClrTx/>
                <a:buSzTx/>
                <a:buFontTx/>
                <a:buNone/>
                <a:defRPr/>
              </a:pPr>
              <a:t>12/6/2018</a:t>
            </a:fld>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pic>
        <p:nvPicPr>
          <p:cNvPr id="5" name="图片 4" descr="20120710123516-91385529"/>
          <p:cNvPicPr>
            <a:picLocks noChangeAspect="1"/>
          </p:cNvPicPr>
          <p:nvPr/>
        </p:nvPicPr>
        <p:blipFill>
          <a:blip r:embed="rId2" cstate="print"/>
          <a:stretch>
            <a:fillRect/>
          </a:stretch>
        </p:blipFill>
        <p:spPr>
          <a:xfrm>
            <a:off x="5455285" y="1820545"/>
            <a:ext cx="3390265" cy="3921125"/>
          </a:xfrm>
          <a:prstGeom prst="rect">
            <a:avLst/>
          </a:prstGeom>
        </p:spPr>
      </p:pic>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38C06A84-8FD1-474E-AF6F-A8FE65712CD4}" type="datetime1">
              <a:rPr kumimoji="0" 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pPr marL="0" marR="0" lvl="0" indent="0" algn="l" defTabSz="914400" rtl="0" eaLnBrk="1" fontAlgn="base" latinLnBrk="0" hangingPunct="1">
                <a:lnSpc>
                  <a:spcPct val="100000"/>
                </a:lnSpc>
                <a:spcBef>
                  <a:spcPct val="0"/>
                </a:spcBef>
                <a:spcAft>
                  <a:spcPct val="0"/>
                </a:spcAft>
                <a:buClrTx/>
                <a:buSzTx/>
                <a:buFontTx/>
                <a:buNone/>
                <a:defRPr/>
              </a:pPr>
              <a:t>12/6/2018</a:t>
            </a:fld>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pic>
        <p:nvPicPr>
          <p:cNvPr id="3" name="图片 2" descr="234993-140P10A54541"/>
          <p:cNvPicPr>
            <a:picLocks noChangeAspect="1"/>
          </p:cNvPicPr>
          <p:nvPr/>
        </p:nvPicPr>
        <p:blipFill>
          <a:blip r:embed="rId2" cstate="print"/>
          <a:stretch>
            <a:fillRect/>
          </a:stretch>
        </p:blipFill>
        <p:spPr>
          <a:xfrm>
            <a:off x="-6350" y="306705"/>
            <a:ext cx="9156065" cy="6107430"/>
          </a:xfrm>
          <a:prstGeom prst="rect">
            <a:avLst/>
          </a:prstGeom>
        </p:spPr>
      </p:pic>
      <p:sp>
        <p:nvSpPr>
          <p:cNvPr id="4" name="文本框 3"/>
          <p:cNvSpPr txBox="1"/>
          <p:nvPr/>
        </p:nvSpPr>
        <p:spPr>
          <a:xfrm>
            <a:off x="3289935" y="421005"/>
            <a:ext cx="5554345" cy="953135"/>
          </a:xfrm>
          <a:prstGeom prst="rect">
            <a:avLst/>
          </a:prstGeom>
          <a:noFill/>
        </p:spPr>
        <p:txBody>
          <a:bodyPr wrap="square" rtlCol="0">
            <a:spAutoFit/>
          </a:bodyPr>
          <a:lstStyle/>
          <a:p>
            <a:r>
              <a:rPr lang="en-US" altLang="zh-CN" sz="2800">
                <a:solidFill>
                  <a:schemeClr val="tx1"/>
                </a:solidFill>
              </a:rPr>
              <a:t>Thank you for your attention!</a:t>
            </a:r>
          </a:p>
          <a:p>
            <a:r>
              <a:rPr lang="en-US" altLang="zh-CN" sz="2800" dirty="0">
                <a:solidFill>
                  <a:schemeClr val="tx1"/>
                </a:solidFill>
                <a:sym typeface="+mn-ea"/>
              </a:rPr>
              <a:t>          34653345@qq.com</a:t>
            </a:r>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性健康教育问卷</a:t>
            </a:r>
            <a:endParaRPr lang="zh-CN" altLang="en-US" dirty="0"/>
          </a:p>
        </p:txBody>
      </p:sp>
      <p:sp>
        <p:nvSpPr>
          <p:cNvPr id="3" name="内容占位符 2"/>
          <p:cNvSpPr>
            <a:spLocks noGrp="1"/>
          </p:cNvSpPr>
          <p:nvPr>
            <p:ph idx="1"/>
          </p:nvPr>
        </p:nvSpPr>
        <p:spPr>
          <a:xfrm>
            <a:off x="457200" y="1219200"/>
            <a:ext cx="8507288" cy="4911725"/>
          </a:xfrm>
        </p:spPr>
        <p:txBody>
          <a:bodyPr/>
          <a:lstStyle/>
          <a:p>
            <a:endParaRPr lang="en-US" altLang="zh-CN" sz="2400" dirty="0" smtClean="0"/>
          </a:p>
          <a:p>
            <a:r>
              <a:rPr lang="zh-CN" altLang="en-US" sz="2400" dirty="0" smtClean="0"/>
              <a:t>阴道炎的表现？</a:t>
            </a:r>
            <a:endParaRPr lang="en-US" altLang="zh-CN" sz="2400" dirty="0" smtClean="0"/>
          </a:p>
          <a:p>
            <a:r>
              <a:rPr lang="zh-CN" altLang="en-US" sz="2400" dirty="0" smtClean="0"/>
              <a:t>人工流产的危害？</a:t>
            </a:r>
            <a:endParaRPr lang="en-US" altLang="zh-CN" sz="2400" dirty="0" smtClean="0"/>
          </a:p>
          <a:p>
            <a:r>
              <a:rPr lang="zh-CN" altLang="en-US" sz="2400" dirty="0" smtClean="0"/>
              <a:t>月经周期正常的女性哪个阶段最容易受孕？</a:t>
            </a:r>
            <a:endParaRPr lang="en-US" altLang="zh-CN" sz="2400" dirty="0" smtClean="0"/>
          </a:p>
          <a:p>
            <a:r>
              <a:rPr lang="zh-CN" altLang="en-US" sz="2400" dirty="0" smtClean="0"/>
              <a:t>一对同居大学生情侣，暂无结婚计划，女友月经周期不规律，应选择哪种避孕方法？</a:t>
            </a:r>
            <a:endParaRPr lang="en-US" altLang="zh-CN" sz="2400" dirty="0" smtClean="0"/>
          </a:p>
          <a:p>
            <a:r>
              <a:rPr lang="zh-CN" altLang="en-US" sz="2400" dirty="0" smtClean="0"/>
              <a:t>若异性好友</a:t>
            </a:r>
            <a:r>
              <a:rPr lang="en-US" altLang="zh-CN" sz="2400" dirty="0" smtClean="0"/>
              <a:t>A</a:t>
            </a:r>
            <a:r>
              <a:rPr lang="zh-CN" altLang="en-US" sz="2400" dirty="0" smtClean="0"/>
              <a:t>因不正当两性关系染上艾滋，如何预防感染？</a:t>
            </a:r>
            <a:endParaRPr lang="en-US" altLang="zh-CN" sz="2400" dirty="0" smtClean="0"/>
          </a:p>
          <a:p>
            <a:endParaRPr lang="zh-CN" altLang="en-US" sz="2400" dirty="0"/>
          </a:p>
        </p:txBody>
      </p:sp>
      <p:sp>
        <p:nvSpPr>
          <p:cNvPr id="4" name="日期占位符 3"/>
          <p:cNvSpPr>
            <a:spLocks noGrp="1"/>
          </p:cNvSpPr>
          <p:nvPr>
            <p:ph type="dt" sz="half" idx="2"/>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ECA04D38-6C66-4871-8C04-630725369DA1}" type="datetime1">
              <a:rPr kumimoji="0" 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pPr marL="0" marR="0" lvl="0" indent="0" algn="l" defTabSz="914400" rtl="0" eaLnBrk="1" fontAlgn="base" latinLnBrk="0" hangingPunct="1">
                <a:lnSpc>
                  <a:spcPct val="100000"/>
                </a:lnSpc>
                <a:spcBef>
                  <a:spcPct val="0"/>
                </a:spcBef>
                <a:spcAft>
                  <a:spcPct val="0"/>
                </a:spcAft>
                <a:buClrTx/>
                <a:buSzTx/>
                <a:buFontTx/>
                <a:buNone/>
                <a:defRPr/>
              </a:pPr>
              <a:t>12/6/2018</a:t>
            </a:fld>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大学生性意识及性行为调查问卷</a:t>
            </a:r>
            <a:endParaRPr lang="zh-CN" altLang="en-US" dirty="0"/>
          </a:p>
        </p:txBody>
      </p:sp>
      <p:sp>
        <p:nvSpPr>
          <p:cNvPr id="4" name="日期占位符 3"/>
          <p:cNvSpPr>
            <a:spLocks noGrp="1"/>
          </p:cNvSpPr>
          <p:nvPr>
            <p:ph type="dt" sz="half" idx="2"/>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ECA04D38-6C66-4871-8C04-630725369DA1}" type="datetime1">
              <a:rPr kumimoji="0" 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pPr marL="0" marR="0" lvl="0" indent="0" algn="l" defTabSz="914400" rtl="0" eaLnBrk="1" fontAlgn="base" latinLnBrk="0" hangingPunct="1">
                <a:lnSpc>
                  <a:spcPct val="100000"/>
                </a:lnSpc>
                <a:spcBef>
                  <a:spcPct val="0"/>
                </a:spcBef>
                <a:spcAft>
                  <a:spcPct val="0"/>
                </a:spcAft>
                <a:buClrTx/>
                <a:buSzTx/>
                <a:buFontTx/>
                <a:buNone/>
                <a:defRPr/>
              </a:pPr>
              <a:t>12/6/2018</a:t>
            </a:fld>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pic>
        <p:nvPicPr>
          <p:cNvPr id="7" name="内容占位符 6" descr="qrcode.jpg"/>
          <p:cNvPicPr>
            <a:picLocks noGrp="1" noChangeAspect="1"/>
          </p:cNvPicPr>
          <p:nvPr>
            <p:ph idx="1"/>
          </p:nvPr>
        </p:nvPicPr>
        <p:blipFill>
          <a:blip r:embed="rId2" cstate="print"/>
          <a:stretch>
            <a:fillRect/>
          </a:stretch>
        </p:blipFill>
        <p:spPr>
          <a:xfrm>
            <a:off x="2057466" y="1143060"/>
            <a:ext cx="4876800" cy="4876800"/>
          </a:xfrm>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乳房发育不良的主要因素</a:t>
            </a:r>
          </a:p>
        </p:txBody>
      </p:sp>
      <p:sp>
        <p:nvSpPr>
          <p:cNvPr id="3" name="内容占位符 2"/>
          <p:cNvSpPr>
            <a:spLocks noGrp="1"/>
          </p:cNvSpPr>
          <p:nvPr>
            <p:ph idx="1"/>
          </p:nvPr>
        </p:nvSpPr>
        <p:spPr>
          <a:xfrm>
            <a:off x="457200" y="1581785"/>
            <a:ext cx="8229600" cy="4911725"/>
          </a:xfrm>
        </p:spPr>
        <p:txBody>
          <a:bodyPr/>
          <a:lstStyle/>
          <a:p>
            <a:r>
              <a:rPr lang="zh-CN" altLang="en-US"/>
              <a:t>青春期营养不良</a:t>
            </a:r>
          </a:p>
          <a:p>
            <a:r>
              <a:rPr lang="zh-CN" altLang="en-US" sz="2000"/>
              <a:t>由于饮食等多种原因造成青春期营养不良，长期体弱多病乳腺细胞缺乏营养，直接影响和阻碍了乳房的正常发育，导致乳房瘦小、扁平</a:t>
            </a:r>
          </a:p>
          <a:p>
            <a:endParaRPr lang="zh-CN" altLang="en-US" sz="2400"/>
          </a:p>
          <a:p>
            <a:r>
              <a:rPr lang="zh-CN" altLang="en-US"/>
              <a:t>束胸</a:t>
            </a:r>
          </a:p>
          <a:p>
            <a:r>
              <a:rPr lang="zh-CN" altLang="en-US" sz="2000"/>
              <a:t>心理障碍而把胸部束起来，或长期导致穿着过紧的乳罩均可影响乳房的生长发育，造成乳房的发育不良</a:t>
            </a:r>
          </a:p>
        </p:txBody>
      </p:sp>
      <p:sp>
        <p:nvSpPr>
          <p:cNvPr id="4" name="日期占位符 3"/>
          <p:cNvSpPr>
            <a:spLocks noGrp="1"/>
          </p:cNvSpPr>
          <p:nvPr>
            <p:ph type="dt" sz="half" idx="2"/>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ECA04D38-6C66-4871-8C04-630725369DA1}" type="datetime1">
              <a:rPr kumimoji="0" 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pPr marL="0" marR="0" lvl="0" indent="0" algn="l" defTabSz="914400" rtl="0" eaLnBrk="1" fontAlgn="base" latinLnBrk="0" hangingPunct="1">
                <a:lnSpc>
                  <a:spcPct val="100000"/>
                </a:lnSpc>
                <a:spcBef>
                  <a:spcPct val="0"/>
                </a:spcBef>
                <a:spcAft>
                  <a:spcPct val="0"/>
                </a:spcAft>
                <a:buClrTx/>
                <a:buSzTx/>
                <a:buFontTx/>
                <a:buNone/>
                <a:defRPr/>
              </a:pPr>
              <a:t>12/6/2018</a:t>
            </a:fld>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乳房发育不良的主要因素</a:t>
            </a:r>
          </a:p>
        </p:txBody>
      </p:sp>
      <p:sp>
        <p:nvSpPr>
          <p:cNvPr id="3" name="内容占位符 2"/>
          <p:cNvSpPr>
            <a:spLocks noGrp="1"/>
          </p:cNvSpPr>
          <p:nvPr>
            <p:ph idx="1"/>
          </p:nvPr>
        </p:nvSpPr>
        <p:spPr>
          <a:xfrm>
            <a:off x="457200" y="1249680"/>
            <a:ext cx="8229600" cy="4911725"/>
          </a:xfrm>
        </p:spPr>
        <p:txBody>
          <a:bodyPr/>
          <a:lstStyle/>
          <a:p>
            <a:r>
              <a:rPr lang="zh-CN" altLang="en-US"/>
              <a:t>缺乏体育锻炼 </a:t>
            </a:r>
          </a:p>
          <a:p>
            <a:endParaRPr lang="zh-CN" altLang="en-US" sz="2400"/>
          </a:p>
          <a:p>
            <a:r>
              <a:rPr lang="zh-CN" altLang="en-US"/>
              <a:t>哺乳后</a:t>
            </a:r>
          </a:p>
          <a:p>
            <a:r>
              <a:rPr lang="zh-CN" altLang="en-US" sz="2000"/>
              <a:t>第一次妊娠和哺乳，乳房部位的皮肤难以承受，分泌乳汁的腺体组织急骤增长在腺体组织团过大的部位，皮肤结缔组织会发生断裂现象留下条索状的白色痕迹；终止哺乳后，乳房腺体组织的收缩速度比乳房皮肤要快的多，导致乳房塌陷，还会出现腺体组织的萎缩，乳房的皮肤出现皱褶、松弛、下垂</a:t>
            </a:r>
          </a:p>
        </p:txBody>
      </p:sp>
      <p:sp>
        <p:nvSpPr>
          <p:cNvPr id="4" name="日期占位符 3"/>
          <p:cNvSpPr>
            <a:spLocks noGrp="1"/>
          </p:cNvSpPr>
          <p:nvPr>
            <p:ph type="dt" sz="half" idx="2"/>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ECA04D38-6C66-4871-8C04-630725369DA1}" type="datetime1">
              <a:rPr kumimoji="0" 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pPr marL="0" marR="0" lvl="0" indent="0" algn="l" defTabSz="914400" rtl="0" eaLnBrk="1" fontAlgn="base" latinLnBrk="0" hangingPunct="1">
                <a:lnSpc>
                  <a:spcPct val="100000"/>
                </a:lnSpc>
                <a:spcBef>
                  <a:spcPct val="0"/>
                </a:spcBef>
                <a:spcAft>
                  <a:spcPct val="0"/>
                </a:spcAft>
                <a:buClrTx/>
                <a:buSzTx/>
                <a:buFontTx/>
                <a:buNone/>
                <a:defRPr/>
              </a:pPr>
              <a:t>12/6/2018</a:t>
            </a:fld>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pic>
        <p:nvPicPr>
          <p:cNvPr id="5" name="图片 4" descr="Ww-s-fxqhmvc2476452"/>
          <p:cNvPicPr>
            <a:picLocks noChangeAspect="1"/>
          </p:cNvPicPr>
          <p:nvPr/>
        </p:nvPicPr>
        <p:blipFill>
          <a:blip r:embed="rId2" cstate="print"/>
          <a:stretch>
            <a:fillRect/>
          </a:stretch>
        </p:blipFill>
        <p:spPr>
          <a:xfrm>
            <a:off x="4290695" y="4338955"/>
            <a:ext cx="3810635" cy="1905000"/>
          </a:xfrm>
          <a:prstGeom prst="rect">
            <a:avLst/>
          </a:prstGeom>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乳房发育不良的主要因素</a:t>
            </a:r>
          </a:p>
        </p:txBody>
      </p:sp>
      <p:sp>
        <p:nvSpPr>
          <p:cNvPr id="3" name="内容占位符 2"/>
          <p:cNvSpPr>
            <a:spLocks noGrp="1"/>
          </p:cNvSpPr>
          <p:nvPr>
            <p:ph idx="1"/>
          </p:nvPr>
        </p:nvSpPr>
        <p:spPr>
          <a:xfrm>
            <a:off x="457200" y="1581785"/>
            <a:ext cx="8229600" cy="4911725"/>
          </a:xfrm>
        </p:spPr>
        <p:txBody>
          <a:bodyPr/>
          <a:lstStyle/>
          <a:p>
            <a:r>
              <a:rPr lang="zh-CN" altLang="en-US"/>
              <a:t>不恰当的快速减肥</a:t>
            </a:r>
          </a:p>
          <a:p>
            <a:r>
              <a:rPr lang="zh-CN" altLang="en-US" sz="2000"/>
              <a:t>营养物质大量流失，易造成乳房部位的脂肪组织及结缔组织数量减少，乳房松弛下垂</a:t>
            </a:r>
            <a:endParaRPr lang="en-US" altLang="zh-CN" sz="2000"/>
          </a:p>
          <a:p>
            <a:endParaRPr lang="zh-CN" altLang="en-US" sz="2000"/>
          </a:p>
          <a:p>
            <a:r>
              <a:rPr lang="zh-CN" altLang="en-US"/>
              <a:t>粗野猛烈的外力</a:t>
            </a:r>
          </a:p>
          <a:p>
            <a:r>
              <a:rPr lang="zh-CN" altLang="en-US" sz="2000"/>
              <a:t>遭受强烈粗暴的外力或外伤后易导致瘀滞性病灶和肿瘤而出现早衰现象</a:t>
            </a:r>
          </a:p>
        </p:txBody>
      </p:sp>
      <p:sp>
        <p:nvSpPr>
          <p:cNvPr id="4" name="日期占位符 3"/>
          <p:cNvSpPr>
            <a:spLocks noGrp="1"/>
          </p:cNvSpPr>
          <p:nvPr>
            <p:ph type="dt" sz="half" idx="2"/>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ECA04D38-6C66-4871-8C04-630725369DA1}" type="datetime1">
              <a:rPr kumimoji="0" 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pPr marL="0" marR="0" lvl="0" indent="0" algn="l" defTabSz="914400" rtl="0" eaLnBrk="1" fontAlgn="base" latinLnBrk="0" hangingPunct="1">
                <a:lnSpc>
                  <a:spcPct val="100000"/>
                </a:lnSpc>
                <a:spcBef>
                  <a:spcPct val="0"/>
                </a:spcBef>
                <a:spcAft>
                  <a:spcPct val="0"/>
                </a:spcAft>
                <a:buClrTx/>
                <a:buSzTx/>
                <a:buFontTx/>
                <a:buNone/>
                <a:defRPr/>
              </a:pPr>
              <a:t>12/6/2018</a:t>
            </a:fld>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pic>
        <p:nvPicPr>
          <p:cNvPr id="5" name="图片 4" descr="t01090b2af63c89e6d2"/>
          <p:cNvPicPr>
            <a:picLocks noChangeAspect="1"/>
          </p:cNvPicPr>
          <p:nvPr/>
        </p:nvPicPr>
        <p:blipFill>
          <a:blip r:embed="rId2" cstate="print"/>
          <a:stretch>
            <a:fillRect/>
          </a:stretch>
        </p:blipFill>
        <p:spPr>
          <a:xfrm>
            <a:off x="2237105" y="4106545"/>
            <a:ext cx="4445000" cy="2245995"/>
          </a:xfrm>
          <a:prstGeom prst="rect">
            <a:avLst/>
          </a:prstGeom>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乳房发育不良的主要因素</a:t>
            </a:r>
          </a:p>
        </p:txBody>
      </p:sp>
      <p:sp>
        <p:nvSpPr>
          <p:cNvPr id="3" name="内容占位符 2"/>
          <p:cNvSpPr>
            <a:spLocks noGrp="1"/>
          </p:cNvSpPr>
          <p:nvPr>
            <p:ph idx="1"/>
          </p:nvPr>
        </p:nvSpPr>
        <p:spPr>
          <a:xfrm>
            <a:off x="4121785" y="1256665"/>
            <a:ext cx="4465955" cy="4911725"/>
          </a:xfrm>
        </p:spPr>
        <p:txBody>
          <a:bodyPr/>
          <a:lstStyle/>
          <a:p>
            <a:r>
              <a:rPr lang="zh-CN" altLang="en-US"/>
              <a:t>长期服用避孕药</a:t>
            </a:r>
          </a:p>
          <a:p>
            <a:endParaRPr lang="zh-CN" altLang="en-US" sz="2400"/>
          </a:p>
          <a:p>
            <a:r>
              <a:rPr lang="zh-CN" altLang="en-US" sz="2000"/>
              <a:t>女性避孕药主要抑制排卵和抗着床，其中的雌激素和孕激素干扰子宫内膜腺体的发育及分泌不利于孕卵的着卵，两种药物均干扰妇女的身体正常内分泌运转，长期使用必损耗或扭曲雌激素黄体激素，进一步影响性腺系统的各器官：子宫卵巢，胸腺下丘脑自动化分泌机制</a:t>
            </a:r>
          </a:p>
          <a:p>
            <a:endParaRPr lang="zh-CN" altLang="en-US" sz="2400"/>
          </a:p>
        </p:txBody>
      </p:sp>
      <p:sp>
        <p:nvSpPr>
          <p:cNvPr id="4" name="日期占位符 3"/>
          <p:cNvSpPr>
            <a:spLocks noGrp="1"/>
          </p:cNvSpPr>
          <p:nvPr>
            <p:ph type="dt" sz="half" idx="2"/>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ECA04D38-6C66-4871-8C04-630725369DA1}" type="datetime1">
              <a:rPr kumimoji="0" 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pPr marL="0" marR="0" lvl="0" indent="0" algn="l" defTabSz="914400" rtl="0" eaLnBrk="1" fontAlgn="base" latinLnBrk="0" hangingPunct="1">
                <a:lnSpc>
                  <a:spcPct val="100000"/>
                </a:lnSpc>
                <a:spcBef>
                  <a:spcPct val="0"/>
                </a:spcBef>
                <a:spcAft>
                  <a:spcPct val="0"/>
                </a:spcAft>
                <a:buClrTx/>
                <a:buSzTx/>
                <a:buFontTx/>
                <a:buNone/>
                <a:defRPr/>
              </a:pPr>
              <a:t>12/6/2018</a:t>
            </a:fld>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pic>
        <p:nvPicPr>
          <p:cNvPr id="5" name="图片 4" descr="091e9afaadfaae975c4a4fdcc59316bb"/>
          <p:cNvPicPr>
            <a:picLocks noChangeAspect="1"/>
          </p:cNvPicPr>
          <p:nvPr/>
        </p:nvPicPr>
        <p:blipFill>
          <a:blip r:embed="rId2" cstate="print"/>
          <a:stretch>
            <a:fillRect/>
          </a:stretch>
        </p:blipFill>
        <p:spPr>
          <a:xfrm>
            <a:off x="706755" y="2276475"/>
            <a:ext cx="3329305" cy="2537460"/>
          </a:xfrm>
          <a:prstGeom prst="rect">
            <a:avLst/>
          </a:prstGeom>
        </p:spPr>
      </p:pic>
    </p:spTree>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KSO_WM_TEMPLATE_CATEGORY" val="preset"/>
  <p:tag name="KSO_WM_TEMPLATE_INDEX" val="11"/>
  <p:tag name="KSO_WM_TAG_VERSION" val="1.0"/>
  <p:tag name="KSO_WM_SLIDE_ID" val="preset11_1"/>
  <p:tag name="KSO_WM_SLIDE_INDEX" val="1"/>
  <p:tag name="KSO_WM_SLIDE_ITEM_CNT" val="2"/>
  <p:tag name="KSO_WM_SLIDE_LAYOUT" val="a_b"/>
  <p:tag name="KSO_WM_SLIDE_LAYOUT_CNT" val="1_1"/>
  <p:tag name="KSO_WM_SLIDE_TYPE" val="title"/>
  <p:tag name="KSO_WM_BEAUTIFY_FLAG" val="#wm#"/>
</p:tagLst>
</file>

<file path=ppt/tags/tag2.xml><?xml version="1.0" encoding="utf-8"?>
<p:tagLst xmlns:a="http://schemas.openxmlformats.org/drawingml/2006/main" xmlns:r="http://schemas.openxmlformats.org/officeDocument/2006/relationships" xmlns:p="http://schemas.openxmlformats.org/presentationml/2006/main">
  <p:tag name="KSO_WM_TEMPLATE_CATEGORY" val="preset"/>
  <p:tag name="KSO_WM_TEMPLATE_INDEX" val="11"/>
  <p:tag name="KSO_WM_UNIT_TYPE" val="a"/>
  <p:tag name="KSO_WM_UNIT_INDEX" val="1"/>
  <p:tag name="KSO_WM_UNIT_ID" val="256*a*1"/>
  <p:tag name="KSO_WM_UNIT_CLEAR" val="1"/>
  <p:tag name="KSO_WM_UNIT_LAYERLEVEL" val="1"/>
  <p:tag name="KSO_WM_UNIT_VALUE" val="26"/>
  <p:tag name="KSO_WM_UNIT_ISCONTENTSTITLE" val="0"/>
  <p:tag name="KSO_WM_UNIT_HIGHLIGHT" val="0"/>
  <p:tag name="KSO_WM_UNIT_COMPATIBLE" val="0"/>
  <p:tag name="KSO_WM_UNIT_PRESET_TEXT" val="请在此处添加标题"/>
  <p:tag name="KSO_WM_BEAUTIFY_FLAG" val="#wm#"/>
  <p:tag name="KSO_WM_TAG_VERSION" val="1.0"/>
</p:tagLst>
</file>

<file path=ppt/tags/tag3.xml><?xml version="1.0" encoding="utf-8"?>
<p:tagLst xmlns:a="http://schemas.openxmlformats.org/drawingml/2006/main" xmlns:r="http://schemas.openxmlformats.org/officeDocument/2006/relationships" xmlns:p="http://schemas.openxmlformats.org/presentationml/2006/main">
  <p:tag name="KSO_WM_TEMPLATE_CATEGORY" val="preset"/>
  <p:tag name="KSO_WM_TEMPLATE_INDEX" val="11"/>
  <p:tag name="KSO_WM_UNIT_TYPE" val="b"/>
  <p:tag name="KSO_WM_UNIT_INDEX" val="1"/>
  <p:tag name="KSO_WM_UNIT_ID" val="256*b*1"/>
  <p:tag name="KSO_WM_UNIT_CLEAR" val="1"/>
  <p:tag name="KSO_WM_UNIT_LAYERLEVEL" val="1"/>
  <p:tag name="KSO_WM_UNIT_VALUE" val="140"/>
  <p:tag name="KSO_WM_UNIT_ISCONTENTSTITLE" val="0"/>
  <p:tag name="KSO_WM_UNIT_HIGHLIGHT" val="0"/>
  <p:tag name="KSO_WM_UNIT_COMPATIBLE" val="0"/>
  <p:tag name="KSO_WM_UNIT_PRESET_TEXT" val="请在此处添加副标题"/>
  <p:tag name="KSO_WM_BEAUTIFY_FLAG" val="#wm#"/>
  <p:tag name="KSO_WM_TAG_VERSION" val="1.0"/>
</p:tagLst>
</file>

<file path=ppt/theme/theme1.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25400">
          <a:solidFill>
            <a:schemeClr val="accent6">
              <a:lumMod val="75000"/>
            </a:schemeClr>
          </a:solidFill>
          <a:prstDash val="solid"/>
          <a:miter lim="800000"/>
        </a:ln>
      </a:spPr>
      <a:bodyPr rot="0" spcFirstLastPara="0" vertOverflow="overflow" horzOverflow="overflow" vert="horz" wrap="none" lIns="91440" tIns="45720" rIns="91440" bIns="45720" numCol="1" spcCol="0" rtlCol="0" fromWordArt="0" anchor="ctr" anchorCtr="0" forceAA="0" compatLnSpc="1">
        <a:noAutofit/>
      </a:bodyPr>
      <a:lstStyle>
        <a:defPPr algn="ctr">
          <a:defRPr sz="3600" b="1" dirty="0">
            <a:latin typeface="黑体" panose="02010609060101010101" pitchFamily="49" charset="-122"/>
            <a:ea typeface="黑体" panose="02010609060101010101" pitchFamily="49" charset="-122"/>
          </a:defRPr>
        </a:defPPr>
      </a:lstStyle>
    </a:spDef>
    <a:lnDef>
      <a:spPr bwMode="auto">
        <a:xfrm>
          <a:off x="0" y="0"/>
          <a:ext cx="1" cy="1"/>
        </a:xfrm>
        <a:custGeom>
          <a:avLst/>
          <a:gdLst/>
          <a:ahLst/>
          <a:cxnLst/>
          <a:rect l="0" t="0" r="0" b="0"/>
          <a:pathLst/>
        </a:custGeom>
        <a:solidFill>
          <a:schemeClr val="folHlink">
            <a:alpha val="23000"/>
          </a:schemeClr>
        </a:solidFill>
        <a:ln w="12700" cap="flat" cmpd="sng" algn="ctr">
          <a:solidFill>
            <a:srgbClr val="3366FF"/>
          </a:solidFill>
          <a:prstDash val="solid"/>
          <a:round/>
          <a:headEnd type="none" w="med" len="med"/>
          <a:tailEnd type="none" w="med" len="med"/>
        </a:ln>
      </a:spPr>
      <a:bodyPr vert="horz" wrap="none" lIns="91440" tIns="45720" rIns="91440" bIns="45720" numCol="1" anchor="ctr"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Edge</Template>
  <TotalTime>389</TotalTime>
  <Words>2044</Words>
  <Application>Microsoft Office PowerPoint</Application>
  <PresentationFormat>全屏显示(4:3)</PresentationFormat>
  <Paragraphs>263</Paragraphs>
  <Slides>52</Slides>
  <Notes>5</Notes>
  <HiddenSlides>0</HiddenSlides>
  <MMClips>1</MMClips>
  <ScaleCrop>false</ScaleCrop>
  <HeadingPairs>
    <vt:vector size="4" baseType="variant">
      <vt:variant>
        <vt:lpstr>主题</vt:lpstr>
      </vt:variant>
      <vt:variant>
        <vt:i4>1</vt:i4>
      </vt:variant>
      <vt:variant>
        <vt:lpstr>幻灯片标题</vt:lpstr>
      </vt:variant>
      <vt:variant>
        <vt:i4>52</vt:i4>
      </vt:variant>
    </vt:vector>
  </HeadingPairs>
  <TitlesOfParts>
    <vt:vector size="53" baseType="lpstr">
      <vt:lpstr>Edge</vt:lpstr>
      <vt:lpstr>  生殖健康</vt:lpstr>
      <vt:lpstr>乳房的作用</vt:lpstr>
      <vt:lpstr>乳房的生理结构</vt:lpstr>
      <vt:lpstr>How do you know about your breast</vt:lpstr>
      <vt:lpstr>乳房发育不良的主要因素</vt:lpstr>
      <vt:lpstr>乳房发育不良的主要因素</vt:lpstr>
      <vt:lpstr>乳房发育不良的主要因素</vt:lpstr>
      <vt:lpstr>乳房发育不良的主要因素</vt:lpstr>
      <vt:lpstr>乳房发育不良的主要因素</vt:lpstr>
      <vt:lpstr>乳房发育不良的主要因素</vt:lpstr>
      <vt:lpstr>乳房发育不良的主要因素</vt:lpstr>
      <vt:lpstr>美胸小食谱</vt:lpstr>
      <vt:lpstr>幻灯片 13</vt:lpstr>
      <vt:lpstr>乳腺癌的早期症状</vt:lpstr>
      <vt:lpstr>幻灯片 15</vt:lpstr>
      <vt:lpstr>幻灯片 16</vt:lpstr>
      <vt:lpstr>幻灯片 17</vt:lpstr>
      <vt:lpstr>幻灯片 18</vt:lpstr>
      <vt:lpstr>幻灯片 19</vt:lpstr>
      <vt:lpstr>香消玉殒 or 顽强对抗</vt:lpstr>
      <vt:lpstr>幻灯片 21</vt:lpstr>
      <vt:lpstr>幻灯片 22</vt:lpstr>
      <vt:lpstr>阴道炎的分类及症状</vt:lpstr>
      <vt:lpstr>幻灯片 24</vt:lpstr>
      <vt:lpstr>幻灯片 25</vt:lpstr>
      <vt:lpstr>艾滋病传播的途径</vt:lpstr>
      <vt:lpstr>艾滋病传播的途径</vt:lpstr>
      <vt:lpstr>幻灯片 28</vt:lpstr>
      <vt:lpstr>艾滋病传播的途径</vt:lpstr>
      <vt:lpstr>可以传播艾滋病的体液！！！</vt:lpstr>
      <vt:lpstr>幻灯片 31</vt:lpstr>
      <vt:lpstr>正确对待HIV</vt:lpstr>
      <vt:lpstr>幻灯片 33</vt:lpstr>
      <vt:lpstr>幻灯片 34</vt:lpstr>
      <vt:lpstr>幻灯片 35</vt:lpstr>
      <vt:lpstr>幻灯片 36</vt:lpstr>
      <vt:lpstr>幻灯片 37</vt:lpstr>
      <vt:lpstr>幻灯片 38</vt:lpstr>
      <vt:lpstr>幻灯片 39</vt:lpstr>
      <vt:lpstr>幻灯片 40</vt:lpstr>
      <vt:lpstr>幻灯片 41</vt:lpstr>
      <vt:lpstr>宫颈癌</vt:lpstr>
      <vt:lpstr>幻灯片 43</vt:lpstr>
      <vt:lpstr>幻灯片 44</vt:lpstr>
      <vt:lpstr>幻灯片 45</vt:lpstr>
      <vt:lpstr>幻灯片 46</vt:lpstr>
      <vt:lpstr>幻灯片 47</vt:lpstr>
      <vt:lpstr>幻灯片 48</vt:lpstr>
      <vt:lpstr>请在此处添加标题</vt:lpstr>
      <vt:lpstr>幻灯片 50</vt:lpstr>
      <vt:lpstr>性健康教育问卷</vt:lpstr>
      <vt:lpstr>大学生性意识及性行为调查问卷</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yang</dc:creator>
  <cp:lastModifiedBy>Win</cp:lastModifiedBy>
  <cp:revision>2705</cp:revision>
  <dcterms:created xsi:type="dcterms:W3CDTF">2017-12-20T08:42:00Z</dcterms:created>
  <dcterms:modified xsi:type="dcterms:W3CDTF">2018-12-06T00:58:22Z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r8>1</vt:r8>
  </property>
  <property fmtid="{D5CDD505-2E9C-101B-9397-08002B2CF9AE}" pid="3" name="KSOProductBuildVer">
    <vt:lpwstr>2052-10.1.0.7023</vt:lpwstr>
  </property>
</Properties>
</file>